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501" r:id="rId2"/>
    <p:sldId id="502" r:id="rId3"/>
    <p:sldId id="503" r:id="rId4"/>
    <p:sldId id="504" r:id="rId5"/>
    <p:sldId id="505" r:id="rId6"/>
    <p:sldId id="506" r:id="rId7"/>
    <p:sldId id="507" r:id="rId8"/>
    <p:sldId id="508" r:id="rId9"/>
    <p:sldId id="509" r:id="rId10"/>
    <p:sldId id="512" r:id="rId11"/>
    <p:sldId id="513" r:id="rId12"/>
    <p:sldId id="514" r:id="rId13"/>
    <p:sldId id="515" r:id="rId14"/>
    <p:sldId id="516" r:id="rId15"/>
    <p:sldId id="511" r:id="rId16"/>
    <p:sldId id="510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9"/>
    <a:srgbClr val="FFFF19"/>
    <a:srgbClr val="97E4FF"/>
    <a:srgbClr val="33CAFF"/>
    <a:srgbClr val="FF7171"/>
    <a:srgbClr val="FFA7A7"/>
    <a:srgbClr val="369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41"/>
    </p:cViewPr>
  </p:sorterViewPr>
  <p:notesViewPr>
    <p:cSldViewPr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3" name="Shape 3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98153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Unsere spontane</a:t>
            </a:r>
            <a:r>
              <a:rPr lang="de-DE" baseline="0" dirty="0" smtClean="0"/>
              <a:t> </a:t>
            </a:r>
            <a:r>
              <a:rPr lang="de-DE" dirty="0" smtClean="0"/>
              <a:t>Reaktion auf Projekte,</a:t>
            </a:r>
            <a:r>
              <a:rPr lang="de-DE" baseline="0" dirty="0" smtClean="0"/>
              <a:t> die in Schwierigkeiten kommen: „besser planen“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36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Unsere spontane</a:t>
            </a:r>
            <a:r>
              <a:rPr lang="de-DE" baseline="0" dirty="0" smtClean="0"/>
              <a:t> </a:t>
            </a:r>
            <a:r>
              <a:rPr lang="de-DE" dirty="0" smtClean="0"/>
              <a:t>Reaktion auf Projekte,</a:t>
            </a:r>
            <a:r>
              <a:rPr lang="de-DE" baseline="0" dirty="0" smtClean="0"/>
              <a:t> die in Schwierigkeiten kommen: „besser planen“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7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Unsere spontane</a:t>
            </a:r>
            <a:r>
              <a:rPr lang="de-DE" baseline="0" dirty="0" smtClean="0"/>
              <a:t> </a:t>
            </a:r>
            <a:r>
              <a:rPr lang="de-DE" dirty="0" smtClean="0"/>
              <a:t>Reaktion auf Projekte,</a:t>
            </a:r>
            <a:r>
              <a:rPr lang="de-DE" baseline="0" dirty="0" smtClean="0"/>
              <a:t> die in Schwierigkeiten kommen: „besser planen“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36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Unsere spontane</a:t>
            </a:r>
            <a:r>
              <a:rPr lang="de-DE" baseline="0" dirty="0" smtClean="0"/>
              <a:t> </a:t>
            </a:r>
            <a:r>
              <a:rPr lang="de-DE" dirty="0" smtClean="0"/>
              <a:t>Reaktion auf Projekte,</a:t>
            </a:r>
            <a:r>
              <a:rPr lang="de-DE" baseline="0" dirty="0" smtClean="0"/>
              <a:t> die in Schwierigkeiten kommen: „besser planen“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65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Unsere spontane</a:t>
            </a:r>
            <a:r>
              <a:rPr lang="de-DE" baseline="0" dirty="0" smtClean="0"/>
              <a:t> </a:t>
            </a:r>
            <a:r>
              <a:rPr lang="de-DE" dirty="0" smtClean="0"/>
              <a:t>Reaktion auf Projekte,</a:t>
            </a:r>
            <a:r>
              <a:rPr lang="de-DE" baseline="0" dirty="0" smtClean="0"/>
              <a:t> die in Schwierigkeiten kommen: „besser planen“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9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Unsere spontane</a:t>
            </a:r>
            <a:r>
              <a:rPr lang="de-DE" baseline="0" dirty="0" smtClean="0"/>
              <a:t> </a:t>
            </a:r>
            <a:r>
              <a:rPr lang="de-DE" dirty="0" smtClean="0"/>
              <a:t>Reaktion auf Projekte,</a:t>
            </a:r>
            <a:r>
              <a:rPr lang="de-DE" baseline="0" dirty="0" smtClean="0"/>
              <a:t> die in Schwierigkeiten kommen: „besser planen“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70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Unsere spontane</a:t>
            </a:r>
            <a:r>
              <a:rPr lang="de-DE" baseline="0" dirty="0" smtClean="0"/>
              <a:t> </a:t>
            </a:r>
            <a:r>
              <a:rPr lang="de-DE" dirty="0" smtClean="0"/>
              <a:t>Reaktion auf Projekte,</a:t>
            </a:r>
            <a:r>
              <a:rPr lang="de-DE" baseline="0" dirty="0" smtClean="0"/>
              <a:t> die in Schwierigkeiten kommen: „besser planen“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049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49688" y="9432925"/>
            <a:ext cx="2943225" cy="496888"/>
          </a:xfrm>
          <a:prstGeom prst="rect">
            <a:avLst/>
          </a:prstGeom>
        </p:spPr>
        <p:txBody>
          <a:bodyPr/>
          <a:lstStyle/>
          <a:p>
            <a:fld id="{14EBCFF6-8083-4DFF-B38D-0F0E3DE44BF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4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8666027" y="260648"/>
            <a:ext cx="477972" cy="972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1223520" y="116631"/>
            <a:ext cx="7442508" cy="447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11" extrusionOk="0">
                <a:moveTo>
                  <a:pt x="0" y="2772"/>
                </a:moveTo>
                <a:cubicBezTo>
                  <a:pt x="792" y="952"/>
                  <a:pt x="1584" y="-867"/>
                  <a:pt x="2271" y="449"/>
                </a:cubicBezTo>
                <a:cubicBezTo>
                  <a:pt x="2958" y="1765"/>
                  <a:pt x="3468" y="8385"/>
                  <a:pt x="4123" y="10668"/>
                </a:cubicBezTo>
                <a:cubicBezTo>
                  <a:pt x="4777" y="12952"/>
                  <a:pt x="5600" y="14733"/>
                  <a:pt x="6196" y="14152"/>
                </a:cubicBezTo>
                <a:cubicBezTo>
                  <a:pt x="6793" y="13572"/>
                  <a:pt x="7718" y="8849"/>
                  <a:pt x="7702" y="7185"/>
                </a:cubicBezTo>
                <a:cubicBezTo>
                  <a:pt x="7685" y="5520"/>
                  <a:pt x="6188" y="2075"/>
                  <a:pt x="6097" y="4165"/>
                </a:cubicBezTo>
                <a:cubicBezTo>
                  <a:pt x="6007" y="6256"/>
                  <a:pt x="6229" y="18720"/>
                  <a:pt x="7159" y="19727"/>
                </a:cubicBezTo>
                <a:cubicBezTo>
                  <a:pt x="8089" y="20733"/>
                  <a:pt x="11277" y="12449"/>
                  <a:pt x="11676" y="10204"/>
                </a:cubicBezTo>
                <a:cubicBezTo>
                  <a:pt x="12075" y="7959"/>
                  <a:pt x="9788" y="5094"/>
                  <a:pt x="9553" y="6256"/>
                </a:cubicBezTo>
                <a:cubicBezTo>
                  <a:pt x="9319" y="7417"/>
                  <a:pt x="9640" y="15546"/>
                  <a:pt x="10269" y="17172"/>
                </a:cubicBezTo>
                <a:cubicBezTo>
                  <a:pt x="10899" y="18798"/>
                  <a:pt x="12614" y="17675"/>
                  <a:pt x="13330" y="16010"/>
                </a:cubicBezTo>
                <a:cubicBezTo>
                  <a:pt x="14046" y="14346"/>
                  <a:pt x="14021" y="8927"/>
                  <a:pt x="14565" y="7185"/>
                </a:cubicBezTo>
                <a:cubicBezTo>
                  <a:pt x="15108" y="5443"/>
                  <a:pt x="15893" y="4127"/>
                  <a:pt x="16589" y="5559"/>
                </a:cubicBezTo>
                <a:cubicBezTo>
                  <a:pt x="17284" y="6991"/>
                  <a:pt x="18037" y="14114"/>
                  <a:pt x="18736" y="15778"/>
                </a:cubicBezTo>
                <a:cubicBezTo>
                  <a:pt x="19436" y="17443"/>
                  <a:pt x="20308" y="15314"/>
                  <a:pt x="20785" y="15546"/>
                </a:cubicBezTo>
                <a:cubicBezTo>
                  <a:pt x="21263" y="15778"/>
                  <a:pt x="21600" y="17172"/>
                  <a:pt x="21600" y="17172"/>
                </a:cubicBezTo>
              </a:path>
            </a:pathLst>
          </a:custGeom>
          <a:ln w="12700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10800000" flipH="1" flipV="1">
            <a:off x="6372200" y="6021287"/>
            <a:ext cx="2837368" cy="93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037" extrusionOk="0">
                <a:moveTo>
                  <a:pt x="6" y="21037"/>
                </a:moveTo>
                <a:cubicBezTo>
                  <a:pt x="-16" y="18709"/>
                  <a:pt x="-37" y="16381"/>
                  <a:pt x="1028" y="14914"/>
                </a:cubicBezTo>
                <a:cubicBezTo>
                  <a:pt x="2093" y="13447"/>
                  <a:pt x="4830" y="12469"/>
                  <a:pt x="6396" y="12235"/>
                </a:cubicBezTo>
                <a:cubicBezTo>
                  <a:pt x="7962" y="12002"/>
                  <a:pt x="10348" y="13001"/>
                  <a:pt x="10422" y="13511"/>
                </a:cubicBezTo>
                <a:cubicBezTo>
                  <a:pt x="10497" y="14021"/>
                  <a:pt x="6918" y="16254"/>
                  <a:pt x="6843" y="15297"/>
                </a:cubicBezTo>
                <a:cubicBezTo>
                  <a:pt x="6769" y="14340"/>
                  <a:pt x="8558" y="8834"/>
                  <a:pt x="9975" y="7771"/>
                </a:cubicBezTo>
                <a:cubicBezTo>
                  <a:pt x="11391" y="6708"/>
                  <a:pt x="13788" y="8855"/>
                  <a:pt x="15343" y="8919"/>
                </a:cubicBezTo>
                <a:cubicBezTo>
                  <a:pt x="16898" y="8983"/>
                  <a:pt x="18325" y="9514"/>
                  <a:pt x="19305" y="8154"/>
                </a:cubicBezTo>
                <a:cubicBezTo>
                  <a:pt x="20285" y="6793"/>
                  <a:pt x="20881" y="2073"/>
                  <a:pt x="21222" y="755"/>
                </a:cubicBezTo>
                <a:cubicBezTo>
                  <a:pt x="21563" y="-563"/>
                  <a:pt x="21350" y="245"/>
                  <a:pt x="21350" y="245"/>
                </a:cubicBezTo>
              </a:path>
            </a:pathLst>
          </a:custGeom>
          <a:ln w="28575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6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678149">
            <a:off x="2167834" y="133116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4896196" y="10141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803235">
            <a:off x="4644997" y="57913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3131839" y="223117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3311840" y="51582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7416296" y="29671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5166195" y="45615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2.tif"/>
          <p:cNvPicPr>
            <a:picLocks noChangeAspect="1"/>
          </p:cNvPicPr>
          <p:nvPr/>
        </p:nvPicPr>
        <p:blipFill>
          <a:blip r:embed="rId5">
            <a:extLst/>
          </a:blip>
          <a:srcRect l="31020" t="9481" r="28678" b="28707"/>
          <a:stretch>
            <a:fillRect/>
          </a:stretch>
        </p:blipFill>
        <p:spPr>
          <a:xfrm rot="10800000">
            <a:off x="7128310" y="627334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2.tif"/>
          <p:cNvPicPr>
            <a:picLocks noChangeAspect="1"/>
          </p:cNvPicPr>
          <p:nvPr/>
        </p:nvPicPr>
        <p:blipFill>
          <a:blip r:embed="rId6">
            <a:extLst/>
          </a:blip>
          <a:srcRect l="31020" t="9481" r="28678" b="28707"/>
          <a:stretch>
            <a:fillRect/>
          </a:stretch>
        </p:blipFill>
        <p:spPr>
          <a:xfrm rot="1803235">
            <a:off x="7874235" y="651521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2.tif"/>
          <p:cNvPicPr>
            <a:picLocks noChangeAspect="1"/>
          </p:cNvPicPr>
          <p:nvPr/>
        </p:nvPicPr>
        <p:blipFill>
          <a:blip r:embed="rId7">
            <a:extLst/>
          </a:blip>
          <a:srcRect l="31020" t="9481" r="28678" b="28707"/>
          <a:stretch>
            <a:fillRect/>
          </a:stretch>
        </p:blipFill>
        <p:spPr>
          <a:xfrm rot="4361246">
            <a:off x="8712486" y="6269099"/>
            <a:ext cx="252002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/>
        </p:nvSpPr>
        <p:spPr>
          <a:xfrm rot="1067216">
            <a:off x="0" y="330200"/>
            <a:ext cx="220134" cy="49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623" y="2172"/>
                  <a:pt x="15646" y="4345"/>
                  <a:pt x="13292" y="7448"/>
                </a:cubicBezTo>
                <a:cubicBezTo>
                  <a:pt x="10939" y="10552"/>
                  <a:pt x="9692" y="16262"/>
                  <a:pt x="7477" y="18621"/>
                </a:cubicBezTo>
                <a:cubicBezTo>
                  <a:pt x="5262" y="20979"/>
                  <a:pt x="0" y="21600"/>
                  <a:pt x="0" y="21600"/>
                </a:cubicBezTo>
              </a:path>
            </a:pathLst>
          </a:custGeom>
          <a:ln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7" name="image3.tif"/>
          <p:cNvPicPr>
            <a:picLocks noChangeAspect="1"/>
          </p:cNvPicPr>
          <p:nvPr/>
        </p:nvPicPr>
        <p:blipFill>
          <a:blip r:embed="rId8">
            <a:extLst/>
          </a:blip>
          <a:srcRect l="31020" t="9480" r="28678" b="28708"/>
          <a:stretch>
            <a:fillRect/>
          </a:stretch>
        </p:blipFill>
        <p:spPr>
          <a:xfrm rot="13055726" flipH="1">
            <a:off x="57227" y="498403"/>
            <a:ext cx="108002" cy="1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00" name="Shape 300"/>
          <p:cNvSpPr>
            <a:spLocks noGrp="1"/>
          </p:cNvSpPr>
          <p:nvPr>
            <p:ph type="sldNum" sz="quarter" idx="2"/>
          </p:nvPr>
        </p:nvSpPr>
        <p:spPr>
          <a:xfrm>
            <a:off x="8413191" y="640429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3" name="Shape 57"/>
          <p:cNvSpPr txBox="1">
            <a:spLocks/>
          </p:cNvSpPr>
          <p:nvPr userDrawn="1"/>
        </p:nvSpPr>
        <p:spPr>
          <a:xfrm>
            <a:off x="8702541" y="639479"/>
            <a:ext cx="477971" cy="2692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de-CH" sz="1000" dirty="0">
              <a:solidFill>
                <a:schemeClr val="bg1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" y="13079"/>
            <a:ext cx="993279" cy="99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8666027" y="260648"/>
            <a:ext cx="477972" cy="972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1223520" y="116631"/>
            <a:ext cx="7442508" cy="447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11" extrusionOk="0">
                <a:moveTo>
                  <a:pt x="0" y="2772"/>
                </a:moveTo>
                <a:cubicBezTo>
                  <a:pt x="792" y="952"/>
                  <a:pt x="1584" y="-867"/>
                  <a:pt x="2271" y="449"/>
                </a:cubicBezTo>
                <a:cubicBezTo>
                  <a:pt x="2958" y="1765"/>
                  <a:pt x="3468" y="8385"/>
                  <a:pt x="4123" y="10668"/>
                </a:cubicBezTo>
                <a:cubicBezTo>
                  <a:pt x="4777" y="12952"/>
                  <a:pt x="5600" y="14733"/>
                  <a:pt x="6196" y="14152"/>
                </a:cubicBezTo>
                <a:cubicBezTo>
                  <a:pt x="6793" y="13572"/>
                  <a:pt x="7718" y="8849"/>
                  <a:pt x="7702" y="7185"/>
                </a:cubicBezTo>
                <a:cubicBezTo>
                  <a:pt x="7685" y="5520"/>
                  <a:pt x="6188" y="2075"/>
                  <a:pt x="6097" y="4165"/>
                </a:cubicBezTo>
                <a:cubicBezTo>
                  <a:pt x="6007" y="6256"/>
                  <a:pt x="6229" y="18720"/>
                  <a:pt x="7159" y="19727"/>
                </a:cubicBezTo>
                <a:cubicBezTo>
                  <a:pt x="8089" y="20733"/>
                  <a:pt x="11277" y="12449"/>
                  <a:pt x="11676" y="10204"/>
                </a:cubicBezTo>
                <a:cubicBezTo>
                  <a:pt x="12075" y="7959"/>
                  <a:pt x="9788" y="5094"/>
                  <a:pt x="9553" y="6256"/>
                </a:cubicBezTo>
                <a:cubicBezTo>
                  <a:pt x="9319" y="7417"/>
                  <a:pt x="9640" y="15546"/>
                  <a:pt x="10269" y="17172"/>
                </a:cubicBezTo>
                <a:cubicBezTo>
                  <a:pt x="10899" y="18798"/>
                  <a:pt x="12614" y="17675"/>
                  <a:pt x="13330" y="16010"/>
                </a:cubicBezTo>
                <a:cubicBezTo>
                  <a:pt x="14046" y="14346"/>
                  <a:pt x="14021" y="8927"/>
                  <a:pt x="14565" y="7185"/>
                </a:cubicBezTo>
                <a:cubicBezTo>
                  <a:pt x="15108" y="5443"/>
                  <a:pt x="15893" y="4127"/>
                  <a:pt x="16589" y="5559"/>
                </a:cubicBezTo>
                <a:cubicBezTo>
                  <a:pt x="17284" y="6991"/>
                  <a:pt x="18037" y="14114"/>
                  <a:pt x="18736" y="15778"/>
                </a:cubicBezTo>
                <a:cubicBezTo>
                  <a:pt x="19436" y="17443"/>
                  <a:pt x="20308" y="15314"/>
                  <a:pt x="20785" y="15546"/>
                </a:cubicBezTo>
                <a:cubicBezTo>
                  <a:pt x="21263" y="15778"/>
                  <a:pt x="21600" y="17172"/>
                  <a:pt x="21600" y="17172"/>
                </a:cubicBezTo>
              </a:path>
            </a:pathLst>
          </a:custGeom>
          <a:ln w="12700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 rot="10800000" flipH="1" flipV="1">
            <a:off x="6372200" y="6021287"/>
            <a:ext cx="2837368" cy="93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037" extrusionOk="0">
                <a:moveTo>
                  <a:pt x="6" y="21037"/>
                </a:moveTo>
                <a:cubicBezTo>
                  <a:pt x="-16" y="18709"/>
                  <a:pt x="-37" y="16381"/>
                  <a:pt x="1028" y="14914"/>
                </a:cubicBezTo>
                <a:cubicBezTo>
                  <a:pt x="2093" y="13447"/>
                  <a:pt x="4830" y="12469"/>
                  <a:pt x="6396" y="12235"/>
                </a:cubicBezTo>
                <a:cubicBezTo>
                  <a:pt x="7962" y="12002"/>
                  <a:pt x="10348" y="13001"/>
                  <a:pt x="10422" y="13511"/>
                </a:cubicBezTo>
                <a:cubicBezTo>
                  <a:pt x="10497" y="14021"/>
                  <a:pt x="6918" y="16254"/>
                  <a:pt x="6843" y="15297"/>
                </a:cubicBezTo>
                <a:cubicBezTo>
                  <a:pt x="6769" y="14340"/>
                  <a:pt x="8558" y="8834"/>
                  <a:pt x="9975" y="7771"/>
                </a:cubicBezTo>
                <a:cubicBezTo>
                  <a:pt x="11391" y="6708"/>
                  <a:pt x="13788" y="8855"/>
                  <a:pt x="15343" y="8919"/>
                </a:cubicBezTo>
                <a:cubicBezTo>
                  <a:pt x="16898" y="8983"/>
                  <a:pt x="18325" y="9514"/>
                  <a:pt x="19305" y="8154"/>
                </a:cubicBezTo>
                <a:cubicBezTo>
                  <a:pt x="20285" y="6793"/>
                  <a:pt x="20881" y="2073"/>
                  <a:pt x="21222" y="755"/>
                </a:cubicBezTo>
                <a:cubicBezTo>
                  <a:pt x="21563" y="-563"/>
                  <a:pt x="21350" y="245"/>
                  <a:pt x="21350" y="245"/>
                </a:cubicBezTo>
              </a:path>
            </a:pathLst>
          </a:custGeom>
          <a:ln w="28575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3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678149">
            <a:off x="2167834" y="133116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4896196" y="10141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803235">
            <a:off x="4644997" y="57913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3131839" y="223117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3311840" y="51582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7416296" y="29671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5166195" y="45615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2.tif"/>
          <p:cNvPicPr>
            <a:picLocks noChangeAspect="1"/>
          </p:cNvPicPr>
          <p:nvPr/>
        </p:nvPicPr>
        <p:blipFill>
          <a:blip r:embed="rId5">
            <a:extLst/>
          </a:blip>
          <a:srcRect l="31020" t="9481" r="28678" b="28707"/>
          <a:stretch>
            <a:fillRect/>
          </a:stretch>
        </p:blipFill>
        <p:spPr>
          <a:xfrm rot="10800000">
            <a:off x="7128310" y="627334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2.tif"/>
          <p:cNvPicPr>
            <a:picLocks noChangeAspect="1"/>
          </p:cNvPicPr>
          <p:nvPr/>
        </p:nvPicPr>
        <p:blipFill>
          <a:blip r:embed="rId6">
            <a:extLst/>
          </a:blip>
          <a:srcRect l="31020" t="9481" r="28678" b="28707"/>
          <a:stretch>
            <a:fillRect/>
          </a:stretch>
        </p:blipFill>
        <p:spPr>
          <a:xfrm rot="1803235">
            <a:off x="7874235" y="651521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2.tif"/>
          <p:cNvPicPr>
            <a:picLocks noChangeAspect="1"/>
          </p:cNvPicPr>
          <p:nvPr/>
        </p:nvPicPr>
        <p:blipFill>
          <a:blip r:embed="rId7">
            <a:extLst/>
          </a:blip>
          <a:srcRect l="31020" t="9481" r="28678" b="28707"/>
          <a:stretch>
            <a:fillRect/>
          </a:stretch>
        </p:blipFill>
        <p:spPr>
          <a:xfrm rot="4361246">
            <a:off x="8712486" y="6269099"/>
            <a:ext cx="252002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/>
          <p:nvPr/>
        </p:nvSpPr>
        <p:spPr>
          <a:xfrm rot="1067216">
            <a:off x="0" y="330200"/>
            <a:ext cx="220134" cy="49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623" y="2172"/>
                  <a:pt x="15646" y="4345"/>
                  <a:pt x="13292" y="7448"/>
                </a:cubicBezTo>
                <a:cubicBezTo>
                  <a:pt x="10939" y="10552"/>
                  <a:pt x="9692" y="16262"/>
                  <a:pt x="7477" y="18621"/>
                </a:cubicBezTo>
                <a:cubicBezTo>
                  <a:pt x="5262" y="20979"/>
                  <a:pt x="0" y="21600"/>
                  <a:pt x="0" y="21600"/>
                </a:cubicBezTo>
              </a:path>
            </a:pathLst>
          </a:custGeom>
          <a:ln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4" name="image3.tif"/>
          <p:cNvPicPr>
            <a:picLocks noChangeAspect="1"/>
          </p:cNvPicPr>
          <p:nvPr/>
        </p:nvPicPr>
        <p:blipFill>
          <a:blip r:embed="rId8">
            <a:extLst/>
          </a:blip>
          <a:srcRect l="31020" t="9480" r="28678" b="28708"/>
          <a:stretch>
            <a:fillRect/>
          </a:stretch>
        </p:blipFill>
        <p:spPr>
          <a:xfrm rot="13055726" flipH="1">
            <a:off x="57227" y="498403"/>
            <a:ext cx="108002" cy="1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1547664" y="620687"/>
            <a:ext cx="6542580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xfrm>
            <a:off x="8413191" y="640429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2" name="Shape 57"/>
          <p:cNvSpPr txBox="1">
            <a:spLocks/>
          </p:cNvSpPr>
          <p:nvPr userDrawn="1"/>
        </p:nvSpPr>
        <p:spPr>
          <a:xfrm>
            <a:off x="8702541" y="639479"/>
            <a:ext cx="477971" cy="2692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de-CH" sz="1000" dirty="0">
              <a:solidFill>
                <a:schemeClr val="bg1"/>
              </a:solidFill>
            </a:endParaRPr>
          </a:p>
        </p:txBody>
      </p:sp>
      <p:sp>
        <p:nvSpPr>
          <p:cNvPr id="23" name="Shape 39"/>
          <p:cNvSpPr/>
          <p:nvPr userDrawn="1"/>
        </p:nvSpPr>
        <p:spPr>
          <a:xfrm>
            <a:off x="251520" y="418005"/>
            <a:ext cx="97200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b">
            <a:spAutoFit/>
          </a:bodyPr>
          <a:lstStyle>
            <a:lvl1pPr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rPr lang="de-CH" dirty="0" smtClean="0"/>
              <a:t>FORUM</a:t>
            </a:r>
          </a:p>
          <a:p>
            <a:r>
              <a:rPr dirty="0" smtClean="0"/>
              <a:t>AGILE </a:t>
            </a:r>
            <a:r>
              <a:rPr dirty="0"/>
              <a:t>VERWALTUNG</a:t>
            </a: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" y="13079"/>
            <a:ext cx="993279" cy="99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2278063"/>
            <a:ext cx="8137525" cy="115093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153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4581525"/>
            <a:ext cx="252000" cy="2268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81525"/>
            <a:ext cx="9142413" cy="1152526"/>
          </a:xfrm>
          <a:solidFill>
            <a:schemeClr val="accent1"/>
          </a:solidFill>
        </p:spPr>
        <p:txBody>
          <a:bodyPr vert="horz" lIns="396000" tIns="36000" rIns="396000" bIns="36000" rtlCol="0" anchor="ctr">
            <a:noAutofit/>
          </a:bodyPr>
          <a:lstStyle>
            <a:lvl1pPr>
              <a:defRPr lang="de-DE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3238" y="3033713"/>
            <a:ext cx="8137525" cy="1150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03238" y="6489700"/>
            <a:ext cx="2052637" cy="360363"/>
          </a:xfrm>
          <a:prstGeom prst="rect">
            <a:avLst/>
          </a:prstGeom>
        </p:spPr>
        <p:txBody>
          <a:bodyPr/>
          <a:lstStyle/>
          <a:p>
            <a:fld id="{773CDA28-38DA-4191-9F3D-6B4C20AC3132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59113" y="6489700"/>
            <a:ext cx="3025775" cy="3603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0446-A953-4C9E-A505-7BCAFBFF526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-8731"/>
            <a:ext cx="252000" cy="22685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2259807"/>
            <a:ext cx="252000" cy="23217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33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1223520" y="101418"/>
            <a:ext cx="7920479" cy="1131230"/>
            <a:chOff x="1223520" y="101418"/>
            <a:chExt cx="7920479" cy="1131230"/>
          </a:xfrm>
        </p:grpSpPr>
        <p:sp>
          <p:nvSpPr>
            <p:cNvPr id="37" name="Shape 37"/>
            <p:cNvSpPr/>
            <p:nvPr/>
          </p:nvSpPr>
          <p:spPr>
            <a:xfrm>
              <a:off x="8666027" y="260648"/>
              <a:ext cx="477972" cy="972000"/>
            </a:xfrm>
            <a:prstGeom prst="rect">
              <a:avLst/>
            </a:prstGeom>
            <a:gradFill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223520" y="116631"/>
              <a:ext cx="7442508" cy="44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11" extrusionOk="0">
                  <a:moveTo>
                    <a:pt x="0" y="2772"/>
                  </a:moveTo>
                  <a:cubicBezTo>
                    <a:pt x="792" y="952"/>
                    <a:pt x="1584" y="-867"/>
                    <a:pt x="2271" y="449"/>
                  </a:cubicBezTo>
                  <a:cubicBezTo>
                    <a:pt x="2958" y="1765"/>
                    <a:pt x="3468" y="8385"/>
                    <a:pt x="4123" y="10668"/>
                  </a:cubicBezTo>
                  <a:cubicBezTo>
                    <a:pt x="4777" y="12952"/>
                    <a:pt x="5600" y="14733"/>
                    <a:pt x="6196" y="14152"/>
                  </a:cubicBezTo>
                  <a:cubicBezTo>
                    <a:pt x="6793" y="13572"/>
                    <a:pt x="7718" y="8849"/>
                    <a:pt x="7702" y="7185"/>
                  </a:cubicBezTo>
                  <a:cubicBezTo>
                    <a:pt x="7685" y="5520"/>
                    <a:pt x="6188" y="2075"/>
                    <a:pt x="6097" y="4165"/>
                  </a:cubicBezTo>
                  <a:cubicBezTo>
                    <a:pt x="6007" y="6256"/>
                    <a:pt x="6229" y="18720"/>
                    <a:pt x="7159" y="19727"/>
                  </a:cubicBezTo>
                  <a:cubicBezTo>
                    <a:pt x="8089" y="20733"/>
                    <a:pt x="11277" y="12449"/>
                    <a:pt x="11676" y="10204"/>
                  </a:cubicBezTo>
                  <a:cubicBezTo>
                    <a:pt x="12075" y="7959"/>
                    <a:pt x="9788" y="5094"/>
                    <a:pt x="9553" y="6256"/>
                  </a:cubicBezTo>
                  <a:cubicBezTo>
                    <a:pt x="9319" y="7417"/>
                    <a:pt x="9640" y="15546"/>
                    <a:pt x="10269" y="17172"/>
                  </a:cubicBezTo>
                  <a:cubicBezTo>
                    <a:pt x="10899" y="18798"/>
                    <a:pt x="12614" y="17675"/>
                    <a:pt x="13330" y="16010"/>
                  </a:cubicBezTo>
                  <a:cubicBezTo>
                    <a:pt x="14046" y="14346"/>
                    <a:pt x="14021" y="8927"/>
                    <a:pt x="14565" y="7185"/>
                  </a:cubicBezTo>
                  <a:cubicBezTo>
                    <a:pt x="15108" y="5443"/>
                    <a:pt x="15893" y="4127"/>
                    <a:pt x="16589" y="5559"/>
                  </a:cubicBezTo>
                  <a:cubicBezTo>
                    <a:pt x="17284" y="6991"/>
                    <a:pt x="18037" y="14114"/>
                    <a:pt x="18736" y="15778"/>
                  </a:cubicBezTo>
                  <a:cubicBezTo>
                    <a:pt x="19436" y="17443"/>
                    <a:pt x="20308" y="15314"/>
                    <a:pt x="20785" y="15546"/>
                  </a:cubicBezTo>
                  <a:cubicBezTo>
                    <a:pt x="21263" y="15778"/>
                    <a:pt x="21600" y="17172"/>
                    <a:pt x="21600" y="17172"/>
                  </a:cubicBezTo>
                </a:path>
              </a:pathLst>
            </a:custGeom>
            <a:ln w="19050">
              <a:solidFill>
                <a:srgbClr val="808080"/>
              </a:solidFill>
              <a:prstDash val="dash"/>
            </a:ln>
            <a:effectLst>
              <a:outerShdw blurRad="50800" dist="63500" dir="2400000" rotWithShape="0">
                <a:srgbClr val="376092"/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3" name="image1.ti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1020" t="9481" r="28679" b="28707"/>
            <a:stretch>
              <a:fillRect/>
            </a:stretch>
          </p:blipFill>
          <p:spPr>
            <a:xfrm rot="1678149">
              <a:off x="2167834" y="133116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4" name="image1.ti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020" t="9481" r="28679" b="28707"/>
            <a:stretch>
              <a:fillRect/>
            </a:stretch>
          </p:blipFill>
          <p:spPr>
            <a:xfrm rot="10800000">
              <a:off x="4896196" y="101418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5" name="image1.ti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1020" t="9481" r="28679" b="28707"/>
            <a:stretch>
              <a:fillRect/>
            </a:stretch>
          </p:blipFill>
          <p:spPr>
            <a:xfrm rot="1803235">
              <a:off x="4644997" y="579131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6" name="image1.ti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020" t="9481" r="28679" b="28707"/>
            <a:stretch>
              <a:fillRect/>
            </a:stretch>
          </p:blipFill>
          <p:spPr>
            <a:xfrm rot="10800000">
              <a:off x="3131839" y="223117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7" name="image1.ti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020" t="9481" r="28679" b="28707"/>
            <a:stretch>
              <a:fillRect/>
            </a:stretch>
          </p:blipFill>
          <p:spPr>
            <a:xfrm rot="5400000">
              <a:off x="3311840" y="515821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8" name="image1.ti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020" t="9481" r="28679" b="28707"/>
            <a:stretch>
              <a:fillRect/>
            </a:stretch>
          </p:blipFill>
          <p:spPr>
            <a:xfrm rot="5400000">
              <a:off x="7416296" y="296711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9" name="image1.ti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020" t="9481" r="28679" b="28707"/>
            <a:stretch>
              <a:fillRect/>
            </a:stretch>
          </p:blipFill>
          <p:spPr>
            <a:xfrm rot="5400000">
              <a:off x="5166195" y="456158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4" name="Gruppieren 3"/>
          <p:cNvGrpSpPr/>
          <p:nvPr userDrawn="1"/>
        </p:nvGrpSpPr>
        <p:grpSpPr>
          <a:xfrm>
            <a:off x="6372200" y="6021287"/>
            <a:ext cx="2837368" cy="936104"/>
            <a:chOff x="6372200" y="6021287"/>
            <a:chExt cx="2837368" cy="936104"/>
          </a:xfrm>
        </p:grpSpPr>
        <p:sp>
          <p:nvSpPr>
            <p:cNvPr id="42" name="Shape 42"/>
            <p:cNvSpPr/>
            <p:nvPr/>
          </p:nvSpPr>
          <p:spPr>
            <a:xfrm rot="10800000" flipH="1" flipV="1">
              <a:off x="6372200" y="6021287"/>
              <a:ext cx="2837368" cy="93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037" extrusionOk="0">
                  <a:moveTo>
                    <a:pt x="6" y="21037"/>
                  </a:moveTo>
                  <a:cubicBezTo>
                    <a:pt x="-16" y="18709"/>
                    <a:pt x="-37" y="16381"/>
                    <a:pt x="1028" y="14914"/>
                  </a:cubicBezTo>
                  <a:cubicBezTo>
                    <a:pt x="2093" y="13447"/>
                    <a:pt x="4830" y="12469"/>
                    <a:pt x="6396" y="12235"/>
                  </a:cubicBezTo>
                  <a:cubicBezTo>
                    <a:pt x="7962" y="12002"/>
                    <a:pt x="10348" y="13001"/>
                    <a:pt x="10422" y="13511"/>
                  </a:cubicBezTo>
                  <a:cubicBezTo>
                    <a:pt x="10497" y="14021"/>
                    <a:pt x="6918" y="16254"/>
                    <a:pt x="6843" y="15297"/>
                  </a:cubicBezTo>
                  <a:cubicBezTo>
                    <a:pt x="6769" y="14340"/>
                    <a:pt x="8558" y="8834"/>
                    <a:pt x="9975" y="7771"/>
                  </a:cubicBezTo>
                  <a:cubicBezTo>
                    <a:pt x="11391" y="6708"/>
                    <a:pt x="13788" y="8855"/>
                    <a:pt x="15343" y="8919"/>
                  </a:cubicBezTo>
                  <a:cubicBezTo>
                    <a:pt x="16898" y="8983"/>
                    <a:pt x="18325" y="9514"/>
                    <a:pt x="19305" y="8154"/>
                  </a:cubicBezTo>
                  <a:cubicBezTo>
                    <a:pt x="20285" y="6793"/>
                    <a:pt x="20881" y="2073"/>
                    <a:pt x="21222" y="755"/>
                  </a:cubicBezTo>
                  <a:cubicBezTo>
                    <a:pt x="21563" y="-563"/>
                    <a:pt x="21350" y="245"/>
                    <a:pt x="21350" y="245"/>
                  </a:cubicBezTo>
                </a:path>
              </a:pathLst>
            </a:custGeom>
            <a:ln w="28575">
              <a:solidFill>
                <a:srgbClr val="808080"/>
              </a:solidFill>
              <a:prstDash val="dash"/>
            </a:ln>
            <a:effectLst>
              <a:outerShdw blurRad="50800" dist="63500" dir="2400000" rotWithShape="0">
                <a:srgbClr val="376092"/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0" name="image2.ti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1020" t="9481" r="28678" b="28707"/>
            <a:stretch>
              <a:fillRect/>
            </a:stretch>
          </p:blipFill>
          <p:spPr>
            <a:xfrm rot="10800000">
              <a:off x="7128310" y="6273343"/>
              <a:ext cx="252002" cy="25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1" name="image2.ti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1020" t="9481" r="28678" b="28707"/>
            <a:stretch>
              <a:fillRect/>
            </a:stretch>
          </p:blipFill>
          <p:spPr>
            <a:xfrm rot="1803235">
              <a:off x="7874235" y="6515213"/>
              <a:ext cx="252002" cy="25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2" name="image2.tif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1020" t="9481" r="28678" b="28707"/>
            <a:stretch>
              <a:fillRect/>
            </a:stretch>
          </p:blipFill>
          <p:spPr>
            <a:xfrm rot="4361246">
              <a:off x="8712486" y="6269099"/>
              <a:ext cx="252002" cy="25200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403648" y="694437"/>
            <a:ext cx="73089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63810" y="1628800"/>
            <a:ext cx="8229601" cy="3857564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" y="13079"/>
            <a:ext cx="993279" cy="99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Abschnit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1223520" y="101418"/>
            <a:ext cx="7920479" cy="1131230"/>
            <a:chOff x="1223520" y="101418"/>
            <a:chExt cx="7920479" cy="1131230"/>
          </a:xfrm>
        </p:grpSpPr>
        <p:sp>
          <p:nvSpPr>
            <p:cNvPr id="37" name="Shape 37"/>
            <p:cNvSpPr/>
            <p:nvPr/>
          </p:nvSpPr>
          <p:spPr>
            <a:xfrm>
              <a:off x="8666027" y="260648"/>
              <a:ext cx="477972" cy="972000"/>
            </a:xfrm>
            <a:prstGeom prst="rect">
              <a:avLst/>
            </a:prstGeom>
            <a:gradFill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223520" y="116631"/>
              <a:ext cx="7442508" cy="44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11" extrusionOk="0">
                  <a:moveTo>
                    <a:pt x="0" y="2772"/>
                  </a:moveTo>
                  <a:cubicBezTo>
                    <a:pt x="792" y="952"/>
                    <a:pt x="1584" y="-867"/>
                    <a:pt x="2271" y="449"/>
                  </a:cubicBezTo>
                  <a:cubicBezTo>
                    <a:pt x="2958" y="1765"/>
                    <a:pt x="3468" y="8385"/>
                    <a:pt x="4123" y="10668"/>
                  </a:cubicBezTo>
                  <a:cubicBezTo>
                    <a:pt x="4777" y="12952"/>
                    <a:pt x="5600" y="14733"/>
                    <a:pt x="6196" y="14152"/>
                  </a:cubicBezTo>
                  <a:cubicBezTo>
                    <a:pt x="6793" y="13572"/>
                    <a:pt x="7718" y="8849"/>
                    <a:pt x="7702" y="7185"/>
                  </a:cubicBezTo>
                  <a:cubicBezTo>
                    <a:pt x="7685" y="5520"/>
                    <a:pt x="6188" y="2075"/>
                    <a:pt x="6097" y="4165"/>
                  </a:cubicBezTo>
                  <a:cubicBezTo>
                    <a:pt x="6007" y="6256"/>
                    <a:pt x="6229" y="18720"/>
                    <a:pt x="7159" y="19727"/>
                  </a:cubicBezTo>
                  <a:cubicBezTo>
                    <a:pt x="8089" y="20733"/>
                    <a:pt x="11277" y="12449"/>
                    <a:pt x="11676" y="10204"/>
                  </a:cubicBezTo>
                  <a:cubicBezTo>
                    <a:pt x="12075" y="7959"/>
                    <a:pt x="9788" y="5094"/>
                    <a:pt x="9553" y="6256"/>
                  </a:cubicBezTo>
                  <a:cubicBezTo>
                    <a:pt x="9319" y="7417"/>
                    <a:pt x="9640" y="15546"/>
                    <a:pt x="10269" y="17172"/>
                  </a:cubicBezTo>
                  <a:cubicBezTo>
                    <a:pt x="10899" y="18798"/>
                    <a:pt x="12614" y="17675"/>
                    <a:pt x="13330" y="16010"/>
                  </a:cubicBezTo>
                  <a:cubicBezTo>
                    <a:pt x="14046" y="14346"/>
                    <a:pt x="14021" y="8927"/>
                    <a:pt x="14565" y="7185"/>
                  </a:cubicBezTo>
                  <a:cubicBezTo>
                    <a:pt x="15108" y="5443"/>
                    <a:pt x="15893" y="4127"/>
                    <a:pt x="16589" y="5559"/>
                  </a:cubicBezTo>
                  <a:cubicBezTo>
                    <a:pt x="17284" y="6991"/>
                    <a:pt x="18037" y="14114"/>
                    <a:pt x="18736" y="15778"/>
                  </a:cubicBezTo>
                  <a:cubicBezTo>
                    <a:pt x="19436" y="17443"/>
                    <a:pt x="20308" y="15314"/>
                    <a:pt x="20785" y="15546"/>
                  </a:cubicBezTo>
                  <a:cubicBezTo>
                    <a:pt x="21263" y="15778"/>
                    <a:pt x="21600" y="17172"/>
                    <a:pt x="21600" y="17172"/>
                  </a:cubicBezTo>
                </a:path>
              </a:pathLst>
            </a:custGeom>
            <a:ln w="19050">
              <a:solidFill>
                <a:srgbClr val="808080"/>
              </a:solidFill>
              <a:prstDash val="dash"/>
            </a:ln>
            <a:effectLst>
              <a:outerShdw blurRad="50800" dist="63500" dir="2400000" rotWithShape="0">
                <a:srgbClr val="376092"/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3" name="image1.ti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1020" t="9481" r="28679" b="28707"/>
            <a:stretch>
              <a:fillRect/>
            </a:stretch>
          </p:blipFill>
          <p:spPr>
            <a:xfrm rot="1678149">
              <a:off x="2167834" y="133116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4" name="image1.ti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020" t="9481" r="28679" b="28707"/>
            <a:stretch>
              <a:fillRect/>
            </a:stretch>
          </p:blipFill>
          <p:spPr>
            <a:xfrm rot="10800000">
              <a:off x="4896196" y="101418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5" name="image1.ti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1020" t="9481" r="28679" b="28707"/>
            <a:stretch>
              <a:fillRect/>
            </a:stretch>
          </p:blipFill>
          <p:spPr>
            <a:xfrm rot="1803235">
              <a:off x="4644997" y="579131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6" name="image1.ti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020" t="9481" r="28679" b="28707"/>
            <a:stretch>
              <a:fillRect/>
            </a:stretch>
          </p:blipFill>
          <p:spPr>
            <a:xfrm rot="10800000">
              <a:off x="3131839" y="223117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7" name="image1.ti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020" t="9481" r="28679" b="28707"/>
            <a:stretch>
              <a:fillRect/>
            </a:stretch>
          </p:blipFill>
          <p:spPr>
            <a:xfrm rot="5400000">
              <a:off x="3311840" y="515821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8" name="image1.ti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020" t="9481" r="28679" b="28707"/>
            <a:stretch>
              <a:fillRect/>
            </a:stretch>
          </p:blipFill>
          <p:spPr>
            <a:xfrm rot="5400000">
              <a:off x="7416296" y="296711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9" name="image1.ti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020" t="9481" r="28679" b="28707"/>
            <a:stretch>
              <a:fillRect/>
            </a:stretch>
          </p:blipFill>
          <p:spPr>
            <a:xfrm rot="5400000">
              <a:off x="5166195" y="456158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4" name="Gruppieren 3"/>
          <p:cNvGrpSpPr/>
          <p:nvPr userDrawn="1"/>
        </p:nvGrpSpPr>
        <p:grpSpPr>
          <a:xfrm>
            <a:off x="6372200" y="6021287"/>
            <a:ext cx="2837368" cy="936104"/>
            <a:chOff x="6372200" y="6021287"/>
            <a:chExt cx="2837368" cy="936104"/>
          </a:xfrm>
        </p:grpSpPr>
        <p:sp>
          <p:nvSpPr>
            <p:cNvPr id="42" name="Shape 42"/>
            <p:cNvSpPr/>
            <p:nvPr/>
          </p:nvSpPr>
          <p:spPr>
            <a:xfrm rot="10800000" flipH="1" flipV="1">
              <a:off x="6372200" y="6021287"/>
              <a:ext cx="2837368" cy="93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037" extrusionOk="0">
                  <a:moveTo>
                    <a:pt x="6" y="21037"/>
                  </a:moveTo>
                  <a:cubicBezTo>
                    <a:pt x="-16" y="18709"/>
                    <a:pt x="-37" y="16381"/>
                    <a:pt x="1028" y="14914"/>
                  </a:cubicBezTo>
                  <a:cubicBezTo>
                    <a:pt x="2093" y="13447"/>
                    <a:pt x="4830" y="12469"/>
                    <a:pt x="6396" y="12235"/>
                  </a:cubicBezTo>
                  <a:cubicBezTo>
                    <a:pt x="7962" y="12002"/>
                    <a:pt x="10348" y="13001"/>
                    <a:pt x="10422" y="13511"/>
                  </a:cubicBezTo>
                  <a:cubicBezTo>
                    <a:pt x="10497" y="14021"/>
                    <a:pt x="6918" y="16254"/>
                    <a:pt x="6843" y="15297"/>
                  </a:cubicBezTo>
                  <a:cubicBezTo>
                    <a:pt x="6769" y="14340"/>
                    <a:pt x="8558" y="8834"/>
                    <a:pt x="9975" y="7771"/>
                  </a:cubicBezTo>
                  <a:cubicBezTo>
                    <a:pt x="11391" y="6708"/>
                    <a:pt x="13788" y="8855"/>
                    <a:pt x="15343" y="8919"/>
                  </a:cubicBezTo>
                  <a:cubicBezTo>
                    <a:pt x="16898" y="8983"/>
                    <a:pt x="18325" y="9514"/>
                    <a:pt x="19305" y="8154"/>
                  </a:cubicBezTo>
                  <a:cubicBezTo>
                    <a:pt x="20285" y="6793"/>
                    <a:pt x="20881" y="2073"/>
                    <a:pt x="21222" y="755"/>
                  </a:cubicBezTo>
                  <a:cubicBezTo>
                    <a:pt x="21563" y="-563"/>
                    <a:pt x="21350" y="245"/>
                    <a:pt x="21350" y="245"/>
                  </a:cubicBezTo>
                </a:path>
              </a:pathLst>
            </a:custGeom>
            <a:ln w="28575">
              <a:solidFill>
                <a:srgbClr val="808080"/>
              </a:solidFill>
              <a:prstDash val="dash"/>
            </a:ln>
            <a:effectLst>
              <a:outerShdw blurRad="50800" dist="63500" dir="2400000" rotWithShape="0">
                <a:srgbClr val="376092"/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0" name="image2.ti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1020" t="9481" r="28678" b="28707"/>
            <a:stretch>
              <a:fillRect/>
            </a:stretch>
          </p:blipFill>
          <p:spPr>
            <a:xfrm rot="10800000">
              <a:off x="7128310" y="6273343"/>
              <a:ext cx="252002" cy="25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1" name="image2.ti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1020" t="9481" r="28678" b="28707"/>
            <a:stretch>
              <a:fillRect/>
            </a:stretch>
          </p:blipFill>
          <p:spPr>
            <a:xfrm rot="1803235">
              <a:off x="7874235" y="6515213"/>
              <a:ext cx="252002" cy="25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2" name="image2.tif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1020" t="9481" r="28678" b="28707"/>
            <a:stretch>
              <a:fillRect/>
            </a:stretch>
          </p:blipFill>
          <p:spPr>
            <a:xfrm rot="4361246">
              <a:off x="8712486" y="6269099"/>
              <a:ext cx="252002" cy="25200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203512" y="3429809"/>
            <a:ext cx="7308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" y="13079"/>
            <a:ext cx="993279" cy="9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5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Übung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1223520" y="101418"/>
            <a:ext cx="7920479" cy="1131230"/>
            <a:chOff x="1223520" y="101418"/>
            <a:chExt cx="7920479" cy="1131230"/>
          </a:xfrm>
        </p:grpSpPr>
        <p:sp>
          <p:nvSpPr>
            <p:cNvPr id="37" name="Shape 37"/>
            <p:cNvSpPr/>
            <p:nvPr/>
          </p:nvSpPr>
          <p:spPr>
            <a:xfrm>
              <a:off x="8666027" y="260648"/>
              <a:ext cx="477972" cy="972000"/>
            </a:xfrm>
            <a:prstGeom prst="rect">
              <a:avLst/>
            </a:prstGeom>
            <a:gradFill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223520" y="116631"/>
              <a:ext cx="7442508" cy="44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11" extrusionOk="0">
                  <a:moveTo>
                    <a:pt x="0" y="2772"/>
                  </a:moveTo>
                  <a:cubicBezTo>
                    <a:pt x="792" y="952"/>
                    <a:pt x="1584" y="-867"/>
                    <a:pt x="2271" y="449"/>
                  </a:cubicBezTo>
                  <a:cubicBezTo>
                    <a:pt x="2958" y="1765"/>
                    <a:pt x="3468" y="8385"/>
                    <a:pt x="4123" y="10668"/>
                  </a:cubicBezTo>
                  <a:cubicBezTo>
                    <a:pt x="4777" y="12952"/>
                    <a:pt x="5600" y="14733"/>
                    <a:pt x="6196" y="14152"/>
                  </a:cubicBezTo>
                  <a:cubicBezTo>
                    <a:pt x="6793" y="13572"/>
                    <a:pt x="7718" y="8849"/>
                    <a:pt x="7702" y="7185"/>
                  </a:cubicBezTo>
                  <a:cubicBezTo>
                    <a:pt x="7685" y="5520"/>
                    <a:pt x="6188" y="2075"/>
                    <a:pt x="6097" y="4165"/>
                  </a:cubicBezTo>
                  <a:cubicBezTo>
                    <a:pt x="6007" y="6256"/>
                    <a:pt x="6229" y="18720"/>
                    <a:pt x="7159" y="19727"/>
                  </a:cubicBezTo>
                  <a:cubicBezTo>
                    <a:pt x="8089" y="20733"/>
                    <a:pt x="11277" y="12449"/>
                    <a:pt x="11676" y="10204"/>
                  </a:cubicBezTo>
                  <a:cubicBezTo>
                    <a:pt x="12075" y="7959"/>
                    <a:pt x="9788" y="5094"/>
                    <a:pt x="9553" y="6256"/>
                  </a:cubicBezTo>
                  <a:cubicBezTo>
                    <a:pt x="9319" y="7417"/>
                    <a:pt x="9640" y="15546"/>
                    <a:pt x="10269" y="17172"/>
                  </a:cubicBezTo>
                  <a:cubicBezTo>
                    <a:pt x="10899" y="18798"/>
                    <a:pt x="12614" y="17675"/>
                    <a:pt x="13330" y="16010"/>
                  </a:cubicBezTo>
                  <a:cubicBezTo>
                    <a:pt x="14046" y="14346"/>
                    <a:pt x="14021" y="8927"/>
                    <a:pt x="14565" y="7185"/>
                  </a:cubicBezTo>
                  <a:cubicBezTo>
                    <a:pt x="15108" y="5443"/>
                    <a:pt x="15893" y="4127"/>
                    <a:pt x="16589" y="5559"/>
                  </a:cubicBezTo>
                  <a:cubicBezTo>
                    <a:pt x="17284" y="6991"/>
                    <a:pt x="18037" y="14114"/>
                    <a:pt x="18736" y="15778"/>
                  </a:cubicBezTo>
                  <a:cubicBezTo>
                    <a:pt x="19436" y="17443"/>
                    <a:pt x="20308" y="15314"/>
                    <a:pt x="20785" y="15546"/>
                  </a:cubicBezTo>
                  <a:cubicBezTo>
                    <a:pt x="21263" y="15778"/>
                    <a:pt x="21600" y="17172"/>
                    <a:pt x="21600" y="17172"/>
                  </a:cubicBezTo>
                </a:path>
              </a:pathLst>
            </a:custGeom>
            <a:ln w="19050">
              <a:solidFill>
                <a:srgbClr val="808080"/>
              </a:solidFill>
              <a:prstDash val="dash"/>
            </a:ln>
            <a:effectLst>
              <a:outerShdw blurRad="50800" dist="63500" dir="2400000" rotWithShape="0">
                <a:srgbClr val="376092"/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3" name="image1.ti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1020" t="9481" r="28679" b="28707"/>
            <a:stretch>
              <a:fillRect/>
            </a:stretch>
          </p:blipFill>
          <p:spPr>
            <a:xfrm rot="1678149">
              <a:off x="2167834" y="133116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4" name="image1.ti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020" t="9481" r="28679" b="28707"/>
            <a:stretch>
              <a:fillRect/>
            </a:stretch>
          </p:blipFill>
          <p:spPr>
            <a:xfrm rot="10800000">
              <a:off x="4896196" y="101418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5" name="image1.tif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1020" t="9481" r="28679" b="28707"/>
            <a:stretch>
              <a:fillRect/>
            </a:stretch>
          </p:blipFill>
          <p:spPr>
            <a:xfrm rot="1803235">
              <a:off x="4644997" y="579131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6" name="image1.ti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020" t="9481" r="28679" b="28707"/>
            <a:stretch>
              <a:fillRect/>
            </a:stretch>
          </p:blipFill>
          <p:spPr>
            <a:xfrm rot="10800000">
              <a:off x="3131839" y="223117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7" name="image1.ti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020" t="9481" r="28679" b="28707"/>
            <a:stretch>
              <a:fillRect/>
            </a:stretch>
          </p:blipFill>
          <p:spPr>
            <a:xfrm rot="5400000">
              <a:off x="3311840" y="515821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8" name="image1.ti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020" t="9481" r="28679" b="28707"/>
            <a:stretch>
              <a:fillRect/>
            </a:stretch>
          </p:blipFill>
          <p:spPr>
            <a:xfrm rot="5400000">
              <a:off x="7416296" y="296711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9" name="image1.ti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020" t="9481" r="28679" b="28707"/>
            <a:stretch>
              <a:fillRect/>
            </a:stretch>
          </p:blipFill>
          <p:spPr>
            <a:xfrm rot="5400000">
              <a:off x="5166195" y="456158"/>
              <a:ext cx="180002" cy="18000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4" name="Gruppieren 3"/>
          <p:cNvGrpSpPr/>
          <p:nvPr userDrawn="1"/>
        </p:nvGrpSpPr>
        <p:grpSpPr>
          <a:xfrm>
            <a:off x="6372200" y="6021287"/>
            <a:ext cx="2837368" cy="936104"/>
            <a:chOff x="6372200" y="6021287"/>
            <a:chExt cx="2837368" cy="936104"/>
          </a:xfrm>
        </p:grpSpPr>
        <p:sp>
          <p:nvSpPr>
            <p:cNvPr id="42" name="Shape 42"/>
            <p:cNvSpPr/>
            <p:nvPr/>
          </p:nvSpPr>
          <p:spPr>
            <a:xfrm rot="10800000" flipH="1" flipV="1">
              <a:off x="6372200" y="6021287"/>
              <a:ext cx="2837368" cy="93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037" extrusionOk="0">
                  <a:moveTo>
                    <a:pt x="6" y="21037"/>
                  </a:moveTo>
                  <a:cubicBezTo>
                    <a:pt x="-16" y="18709"/>
                    <a:pt x="-37" y="16381"/>
                    <a:pt x="1028" y="14914"/>
                  </a:cubicBezTo>
                  <a:cubicBezTo>
                    <a:pt x="2093" y="13447"/>
                    <a:pt x="4830" y="12469"/>
                    <a:pt x="6396" y="12235"/>
                  </a:cubicBezTo>
                  <a:cubicBezTo>
                    <a:pt x="7962" y="12002"/>
                    <a:pt x="10348" y="13001"/>
                    <a:pt x="10422" y="13511"/>
                  </a:cubicBezTo>
                  <a:cubicBezTo>
                    <a:pt x="10497" y="14021"/>
                    <a:pt x="6918" y="16254"/>
                    <a:pt x="6843" y="15297"/>
                  </a:cubicBezTo>
                  <a:cubicBezTo>
                    <a:pt x="6769" y="14340"/>
                    <a:pt x="8558" y="8834"/>
                    <a:pt x="9975" y="7771"/>
                  </a:cubicBezTo>
                  <a:cubicBezTo>
                    <a:pt x="11391" y="6708"/>
                    <a:pt x="13788" y="8855"/>
                    <a:pt x="15343" y="8919"/>
                  </a:cubicBezTo>
                  <a:cubicBezTo>
                    <a:pt x="16898" y="8983"/>
                    <a:pt x="18325" y="9514"/>
                    <a:pt x="19305" y="8154"/>
                  </a:cubicBezTo>
                  <a:cubicBezTo>
                    <a:pt x="20285" y="6793"/>
                    <a:pt x="20881" y="2073"/>
                    <a:pt x="21222" y="755"/>
                  </a:cubicBezTo>
                  <a:cubicBezTo>
                    <a:pt x="21563" y="-563"/>
                    <a:pt x="21350" y="245"/>
                    <a:pt x="21350" y="245"/>
                  </a:cubicBezTo>
                </a:path>
              </a:pathLst>
            </a:custGeom>
            <a:ln w="28575">
              <a:solidFill>
                <a:srgbClr val="808080"/>
              </a:solidFill>
              <a:prstDash val="dash"/>
            </a:ln>
            <a:effectLst>
              <a:outerShdw blurRad="50800" dist="63500" dir="2400000" rotWithShape="0">
                <a:srgbClr val="376092"/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0" name="image2.ti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1020" t="9481" r="28678" b="28707"/>
            <a:stretch>
              <a:fillRect/>
            </a:stretch>
          </p:blipFill>
          <p:spPr>
            <a:xfrm rot="10800000">
              <a:off x="7128310" y="6273343"/>
              <a:ext cx="252002" cy="25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1" name="image2.ti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1020" t="9481" r="28678" b="28707"/>
            <a:stretch>
              <a:fillRect/>
            </a:stretch>
          </p:blipFill>
          <p:spPr>
            <a:xfrm rot="1803235">
              <a:off x="7874235" y="6515213"/>
              <a:ext cx="252002" cy="25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2" name="image2.tif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1020" t="9481" r="28678" b="28707"/>
            <a:stretch>
              <a:fillRect/>
            </a:stretch>
          </p:blipFill>
          <p:spPr>
            <a:xfrm rot="4361246">
              <a:off x="8712486" y="6269099"/>
              <a:ext cx="252002" cy="25200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403648" y="694437"/>
            <a:ext cx="7308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63810" y="1628800"/>
            <a:ext cx="8229601" cy="3857564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" y="13079"/>
            <a:ext cx="993279" cy="9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 rot="1067216">
            <a:off x="0" y="330200"/>
            <a:ext cx="220134" cy="49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623" y="2172"/>
                  <a:pt x="15646" y="4345"/>
                  <a:pt x="13292" y="7448"/>
                </a:cubicBezTo>
                <a:cubicBezTo>
                  <a:pt x="10939" y="10552"/>
                  <a:pt x="9692" y="16262"/>
                  <a:pt x="7477" y="18621"/>
                </a:cubicBezTo>
                <a:cubicBezTo>
                  <a:pt x="5262" y="20979"/>
                  <a:pt x="0" y="21600"/>
                  <a:pt x="0" y="21600"/>
                </a:cubicBezTo>
              </a:path>
            </a:pathLst>
          </a:custGeom>
          <a:ln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666027" y="260648"/>
            <a:ext cx="477972" cy="972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223520" y="116631"/>
            <a:ext cx="7442508" cy="447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11" extrusionOk="0">
                <a:moveTo>
                  <a:pt x="0" y="2772"/>
                </a:moveTo>
                <a:cubicBezTo>
                  <a:pt x="792" y="952"/>
                  <a:pt x="1584" y="-867"/>
                  <a:pt x="2271" y="449"/>
                </a:cubicBezTo>
                <a:cubicBezTo>
                  <a:pt x="2958" y="1765"/>
                  <a:pt x="3468" y="8385"/>
                  <a:pt x="4123" y="10668"/>
                </a:cubicBezTo>
                <a:cubicBezTo>
                  <a:pt x="4777" y="12952"/>
                  <a:pt x="5600" y="14733"/>
                  <a:pt x="6196" y="14152"/>
                </a:cubicBezTo>
                <a:cubicBezTo>
                  <a:pt x="6793" y="13572"/>
                  <a:pt x="7718" y="8849"/>
                  <a:pt x="7702" y="7185"/>
                </a:cubicBezTo>
                <a:cubicBezTo>
                  <a:pt x="7685" y="5520"/>
                  <a:pt x="6188" y="2075"/>
                  <a:pt x="6097" y="4165"/>
                </a:cubicBezTo>
                <a:cubicBezTo>
                  <a:pt x="6007" y="6256"/>
                  <a:pt x="6229" y="18720"/>
                  <a:pt x="7159" y="19727"/>
                </a:cubicBezTo>
                <a:cubicBezTo>
                  <a:pt x="8089" y="20733"/>
                  <a:pt x="11277" y="12449"/>
                  <a:pt x="11676" y="10204"/>
                </a:cubicBezTo>
                <a:cubicBezTo>
                  <a:pt x="12075" y="7959"/>
                  <a:pt x="9788" y="5094"/>
                  <a:pt x="9553" y="6256"/>
                </a:cubicBezTo>
                <a:cubicBezTo>
                  <a:pt x="9319" y="7417"/>
                  <a:pt x="9640" y="15546"/>
                  <a:pt x="10269" y="17172"/>
                </a:cubicBezTo>
                <a:cubicBezTo>
                  <a:pt x="10899" y="18798"/>
                  <a:pt x="12614" y="17675"/>
                  <a:pt x="13330" y="16010"/>
                </a:cubicBezTo>
                <a:cubicBezTo>
                  <a:pt x="14046" y="14346"/>
                  <a:pt x="14021" y="8927"/>
                  <a:pt x="14565" y="7185"/>
                </a:cubicBezTo>
                <a:cubicBezTo>
                  <a:pt x="15108" y="5443"/>
                  <a:pt x="15893" y="4127"/>
                  <a:pt x="16589" y="5559"/>
                </a:cubicBezTo>
                <a:cubicBezTo>
                  <a:pt x="17284" y="6991"/>
                  <a:pt x="18037" y="14114"/>
                  <a:pt x="18736" y="15778"/>
                </a:cubicBezTo>
                <a:cubicBezTo>
                  <a:pt x="19436" y="17443"/>
                  <a:pt x="20308" y="15314"/>
                  <a:pt x="20785" y="15546"/>
                </a:cubicBezTo>
                <a:cubicBezTo>
                  <a:pt x="21263" y="15778"/>
                  <a:pt x="21600" y="17172"/>
                  <a:pt x="21600" y="17172"/>
                </a:cubicBezTo>
              </a:path>
            </a:pathLst>
          </a:custGeom>
          <a:ln w="12700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 rot="10800000" flipH="1" flipV="1">
            <a:off x="6372200" y="6021287"/>
            <a:ext cx="2837368" cy="93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037" extrusionOk="0">
                <a:moveTo>
                  <a:pt x="6" y="21037"/>
                </a:moveTo>
                <a:cubicBezTo>
                  <a:pt x="-16" y="18709"/>
                  <a:pt x="-37" y="16381"/>
                  <a:pt x="1028" y="14914"/>
                </a:cubicBezTo>
                <a:cubicBezTo>
                  <a:pt x="2093" y="13447"/>
                  <a:pt x="4830" y="12469"/>
                  <a:pt x="6396" y="12235"/>
                </a:cubicBezTo>
                <a:cubicBezTo>
                  <a:pt x="7962" y="12002"/>
                  <a:pt x="10348" y="13001"/>
                  <a:pt x="10422" y="13511"/>
                </a:cubicBezTo>
                <a:cubicBezTo>
                  <a:pt x="10497" y="14021"/>
                  <a:pt x="6918" y="16254"/>
                  <a:pt x="6843" y="15297"/>
                </a:cubicBezTo>
                <a:cubicBezTo>
                  <a:pt x="6769" y="14340"/>
                  <a:pt x="8558" y="8834"/>
                  <a:pt x="9975" y="7771"/>
                </a:cubicBezTo>
                <a:cubicBezTo>
                  <a:pt x="11391" y="6708"/>
                  <a:pt x="13788" y="8855"/>
                  <a:pt x="15343" y="8919"/>
                </a:cubicBezTo>
                <a:cubicBezTo>
                  <a:pt x="16898" y="8983"/>
                  <a:pt x="18325" y="9514"/>
                  <a:pt x="19305" y="8154"/>
                </a:cubicBezTo>
                <a:cubicBezTo>
                  <a:pt x="20285" y="6793"/>
                  <a:pt x="20881" y="2073"/>
                  <a:pt x="21222" y="755"/>
                </a:cubicBezTo>
                <a:cubicBezTo>
                  <a:pt x="21563" y="-563"/>
                  <a:pt x="21350" y="245"/>
                  <a:pt x="21350" y="245"/>
                </a:cubicBezTo>
              </a:path>
            </a:pathLst>
          </a:custGeom>
          <a:ln w="28575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7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678149">
            <a:off x="2167834" y="133116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4896196" y="10141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803235">
            <a:off x="4644997" y="57913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3131839" y="223117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3311840" y="51582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7416296" y="29671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5166195" y="45615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2.tif"/>
          <p:cNvPicPr>
            <a:picLocks noChangeAspect="1"/>
          </p:cNvPicPr>
          <p:nvPr/>
        </p:nvPicPr>
        <p:blipFill>
          <a:blip r:embed="rId5">
            <a:extLst/>
          </a:blip>
          <a:srcRect l="31020" t="9481" r="28678" b="28707"/>
          <a:stretch>
            <a:fillRect/>
          </a:stretch>
        </p:blipFill>
        <p:spPr>
          <a:xfrm rot="10800000">
            <a:off x="7128310" y="627334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2.tif"/>
          <p:cNvPicPr>
            <a:picLocks noChangeAspect="1"/>
          </p:cNvPicPr>
          <p:nvPr/>
        </p:nvPicPr>
        <p:blipFill>
          <a:blip r:embed="rId6">
            <a:extLst/>
          </a:blip>
          <a:srcRect l="31020" t="9481" r="28678" b="28707"/>
          <a:stretch>
            <a:fillRect/>
          </a:stretch>
        </p:blipFill>
        <p:spPr>
          <a:xfrm rot="1803235">
            <a:off x="7874235" y="651521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2.tif"/>
          <p:cNvPicPr>
            <a:picLocks noChangeAspect="1"/>
          </p:cNvPicPr>
          <p:nvPr/>
        </p:nvPicPr>
        <p:blipFill>
          <a:blip r:embed="rId7">
            <a:extLst/>
          </a:blip>
          <a:srcRect l="31020" t="9481" r="28678" b="28707"/>
          <a:stretch>
            <a:fillRect/>
          </a:stretch>
        </p:blipFill>
        <p:spPr>
          <a:xfrm rot="4361246">
            <a:off x="8712486" y="6269099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3.tif"/>
          <p:cNvPicPr>
            <a:picLocks noChangeAspect="1"/>
          </p:cNvPicPr>
          <p:nvPr/>
        </p:nvPicPr>
        <p:blipFill>
          <a:blip r:embed="rId8">
            <a:extLst/>
          </a:blip>
          <a:srcRect l="31020" t="9480" r="28678" b="28708"/>
          <a:stretch>
            <a:fillRect/>
          </a:stretch>
        </p:blipFill>
        <p:spPr>
          <a:xfrm rot="13055726" flipH="1">
            <a:off x="57227" y="498403"/>
            <a:ext cx="108002" cy="1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67543" y="980728"/>
            <a:ext cx="8229601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4pPr marL="1046868" indent="-419805"/>
            <a:lvl5pPr marL="1319212" indent="-422275"/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8413191" y="640429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3" name="Shape 57"/>
          <p:cNvSpPr txBox="1">
            <a:spLocks/>
          </p:cNvSpPr>
          <p:nvPr userDrawn="1"/>
        </p:nvSpPr>
        <p:spPr>
          <a:xfrm>
            <a:off x="8702541" y="639479"/>
            <a:ext cx="477971" cy="2692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de-CH" sz="1000" dirty="0">
              <a:solidFill>
                <a:schemeClr val="bg1"/>
              </a:solidFill>
            </a:endParaRPr>
          </a:p>
        </p:txBody>
      </p:sp>
      <p:sp>
        <p:nvSpPr>
          <p:cNvPr id="24" name="Shape 39"/>
          <p:cNvSpPr/>
          <p:nvPr userDrawn="1"/>
        </p:nvSpPr>
        <p:spPr>
          <a:xfrm>
            <a:off x="251520" y="418005"/>
            <a:ext cx="97200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b">
            <a:spAutoFit/>
          </a:bodyPr>
          <a:lstStyle>
            <a:lvl1pPr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rPr lang="de-CH" dirty="0" smtClean="0"/>
              <a:t>FORUM</a:t>
            </a:r>
          </a:p>
          <a:p>
            <a:r>
              <a:rPr dirty="0" smtClean="0"/>
              <a:t>AGILE </a:t>
            </a:r>
            <a:r>
              <a:rPr dirty="0"/>
              <a:t>VERWALTUNG</a:t>
            </a:r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" y="13079"/>
            <a:ext cx="993279" cy="99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8666027" y="260648"/>
            <a:ext cx="477972" cy="972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51520" y="0"/>
            <a:ext cx="972001" cy="972001"/>
          </a:xfrm>
          <a:prstGeom prst="rect">
            <a:avLst/>
          </a:prstGeom>
          <a:gradFill flip="none" rotWithShape="1"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b">
            <a:noAutofit/>
          </a:bodyPr>
          <a:lstStyle/>
          <a:p>
            <a:pPr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223520" y="116631"/>
            <a:ext cx="7442508" cy="447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11" extrusionOk="0">
                <a:moveTo>
                  <a:pt x="0" y="2772"/>
                </a:moveTo>
                <a:cubicBezTo>
                  <a:pt x="792" y="952"/>
                  <a:pt x="1584" y="-867"/>
                  <a:pt x="2271" y="449"/>
                </a:cubicBezTo>
                <a:cubicBezTo>
                  <a:pt x="2958" y="1765"/>
                  <a:pt x="3468" y="8385"/>
                  <a:pt x="4123" y="10668"/>
                </a:cubicBezTo>
                <a:cubicBezTo>
                  <a:pt x="4777" y="12952"/>
                  <a:pt x="5600" y="14733"/>
                  <a:pt x="6196" y="14152"/>
                </a:cubicBezTo>
                <a:cubicBezTo>
                  <a:pt x="6793" y="13572"/>
                  <a:pt x="7718" y="8849"/>
                  <a:pt x="7702" y="7185"/>
                </a:cubicBezTo>
                <a:cubicBezTo>
                  <a:pt x="7685" y="5520"/>
                  <a:pt x="6188" y="2075"/>
                  <a:pt x="6097" y="4165"/>
                </a:cubicBezTo>
                <a:cubicBezTo>
                  <a:pt x="6007" y="6256"/>
                  <a:pt x="6229" y="18720"/>
                  <a:pt x="7159" y="19727"/>
                </a:cubicBezTo>
                <a:cubicBezTo>
                  <a:pt x="8089" y="20733"/>
                  <a:pt x="11277" y="12449"/>
                  <a:pt x="11676" y="10204"/>
                </a:cubicBezTo>
                <a:cubicBezTo>
                  <a:pt x="12075" y="7959"/>
                  <a:pt x="9788" y="5094"/>
                  <a:pt x="9553" y="6256"/>
                </a:cubicBezTo>
                <a:cubicBezTo>
                  <a:pt x="9319" y="7417"/>
                  <a:pt x="9640" y="15546"/>
                  <a:pt x="10269" y="17172"/>
                </a:cubicBezTo>
                <a:cubicBezTo>
                  <a:pt x="10899" y="18798"/>
                  <a:pt x="12614" y="17675"/>
                  <a:pt x="13330" y="16010"/>
                </a:cubicBezTo>
                <a:cubicBezTo>
                  <a:pt x="14046" y="14346"/>
                  <a:pt x="14021" y="8927"/>
                  <a:pt x="14565" y="7185"/>
                </a:cubicBezTo>
                <a:cubicBezTo>
                  <a:pt x="15108" y="5443"/>
                  <a:pt x="15893" y="4127"/>
                  <a:pt x="16589" y="5559"/>
                </a:cubicBezTo>
                <a:cubicBezTo>
                  <a:pt x="17284" y="6991"/>
                  <a:pt x="18037" y="14114"/>
                  <a:pt x="18736" y="15778"/>
                </a:cubicBezTo>
                <a:cubicBezTo>
                  <a:pt x="19436" y="17443"/>
                  <a:pt x="20308" y="15314"/>
                  <a:pt x="20785" y="15546"/>
                </a:cubicBezTo>
                <a:cubicBezTo>
                  <a:pt x="21263" y="15778"/>
                  <a:pt x="21600" y="17172"/>
                  <a:pt x="21600" y="17172"/>
                </a:cubicBezTo>
              </a:path>
            </a:pathLst>
          </a:custGeom>
          <a:ln w="12700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 rot="10800000" flipH="1" flipV="1">
            <a:off x="6372200" y="6021287"/>
            <a:ext cx="2837368" cy="93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037" extrusionOk="0">
                <a:moveTo>
                  <a:pt x="6" y="21037"/>
                </a:moveTo>
                <a:cubicBezTo>
                  <a:pt x="-16" y="18709"/>
                  <a:pt x="-37" y="16381"/>
                  <a:pt x="1028" y="14914"/>
                </a:cubicBezTo>
                <a:cubicBezTo>
                  <a:pt x="2093" y="13447"/>
                  <a:pt x="4830" y="12469"/>
                  <a:pt x="6396" y="12235"/>
                </a:cubicBezTo>
                <a:cubicBezTo>
                  <a:pt x="7962" y="12002"/>
                  <a:pt x="10348" y="13001"/>
                  <a:pt x="10422" y="13511"/>
                </a:cubicBezTo>
                <a:cubicBezTo>
                  <a:pt x="10497" y="14021"/>
                  <a:pt x="6918" y="16254"/>
                  <a:pt x="6843" y="15297"/>
                </a:cubicBezTo>
                <a:cubicBezTo>
                  <a:pt x="6769" y="14340"/>
                  <a:pt x="8558" y="8834"/>
                  <a:pt x="9975" y="7771"/>
                </a:cubicBezTo>
                <a:cubicBezTo>
                  <a:pt x="11391" y="6708"/>
                  <a:pt x="13788" y="8855"/>
                  <a:pt x="15343" y="8919"/>
                </a:cubicBezTo>
                <a:cubicBezTo>
                  <a:pt x="16898" y="8983"/>
                  <a:pt x="18325" y="9514"/>
                  <a:pt x="19305" y="8154"/>
                </a:cubicBezTo>
                <a:cubicBezTo>
                  <a:pt x="20285" y="6793"/>
                  <a:pt x="20881" y="2073"/>
                  <a:pt x="21222" y="755"/>
                </a:cubicBezTo>
                <a:cubicBezTo>
                  <a:pt x="21563" y="-563"/>
                  <a:pt x="21350" y="245"/>
                  <a:pt x="21350" y="245"/>
                </a:cubicBezTo>
              </a:path>
            </a:pathLst>
          </a:custGeom>
          <a:ln w="28575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4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678149">
            <a:off x="2167834" y="133116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4896196" y="10141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803235">
            <a:off x="4644997" y="57913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3131839" y="223117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3311840" y="51582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7416296" y="29671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5166195" y="45615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2.tif"/>
          <p:cNvPicPr>
            <a:picLocks noChangeAspect="1"/>
          </p:cNvPicPr>
          <p:nvPr/>
        </p:nvPicPr>
        <p:blipFill>
          <a:blip r:embed="rId5">
            <a:extLst/>
          </a:blip>
          <a:srcRect l="31020" t="9481" r="28678" b="28707"/>
          <a:stretch>
            <a:fillRect/>
          </a:stretch>
        </p:blipFill>
        <p:spPr>
          <a:xfrm rot="10800000">
            <a:off x="7128310" y="627334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2.tif"/>
          <p:cNvPicPr>
            <a:picLocks noChangeAspect="1"/>
          </p:cNvPicPr>
          <p:nvPr/>
        </p:nvPicPr>
        <p:blipFill>
          <a:blip r:embed="rId6">
            <a:extLst/>
          </a:blip>
          <a:srcRect l="31020" t="9481" r="28678" b="28707"/>
          <a:stretch>
            <a:fillRect/>
          </a:stretch>
        </p:blipFill>
        <p:spPr>
          <a:xfrm rot="1803235">
            <a:off x="7874235" y="651521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2.tif"/>
          <p:cNvPicPr>
            <a:picLocks noChangeAspect="1"/>
          </p:cNvPicPr>
          <p:nvPr/>
        </p:nvPicPr>
        <p:blipFill>
          <a:blip r:embed="rId7">
            <a:extLst/>
          </a:blip>
          <a:srcRect l="31020" t="9481" r="28678" b="28707"/>
          <a:stretch>
            <a:fillRect/>
          </a:stretch>
        </p:blipFill>
        <p:spPr>
          <a:xfrm rot="4361246">
            <a:off x="8712486" y="6269099"/>
            <a:ext cx="252002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 rot="1067216">
            <a:off x="0" y="330200"/>
            <a:ext cx="220134" cy="49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623" y="2172"/>
                  <a:pt x="15646" y="4345"/>
                  <a:pt x="13292" y="7448"/>
                </a:cubicBezTo>
                <a:cubicBezTo>
                  <a:pt x="10939" y="10552"/>
                  <a:pt x="9692" y="16262"/>
                  <a:pt x="7477" y="18621"/>
                </a:cubicBezTo>
                <a:cubicBezTo>
                  <a:pt x="5262" y="20979"/>
                  <a:pt x="0" y="21600"/>
                  <a:pt x="0" y="21600"/>
                </a:cubicBezTo>
              </a:path>
            </a:pathLst>
          </a:custGeom>
          <a:ln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5" name="image3.tif"/>
          <p:cNvPicPr>
            <a:picLocks noChangeAspect="1"/>
          </p:cNvPicPr>
          <p:nvPr/>
        </p:nvPicPr>
        <p:blipFill>
          <a:blip r:embed="rId8">
            <a:extLst/>
          </a:blip>
          <a:srcRect l="31020" t="9480" r="28678" b="28708"/>
          <a:stretch>
            <a:fillRect/>
          </a:stretch>
        </p:blipFill>
        <p:spPr>
          <a:xfrm rot="13055726" flipH="1">
            <a:off x="57227" y="498403"/>
            <a:ext cx="108002" cy="1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467543" y="980728"/>
            <a:ext cx="8229601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457200" y="3861048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8413191" y="640429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4" name="Shape 57"/>
          <p:cNvSpPr txBox="1">
            <a:spLocks/>
          </p:cNvSpPr>
          <p:nvPr userDrawn="1"/>
        </p:nvSpPr>
        <p:spPr>
          <a:xfrm>
            <a:off x="8702541" y="639479"/>
            <a:ext cx="477971" cy="2692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de-CH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Shape 39"/>
          <p:cNvSpPr/>
          <p:nvPr userDrawn="1"/>
        </p:nvSpPr>
        <p:spPr>
          <a:xfrm>
            <a:off x="251520" y="418005"/>
            <a:ext cx="97200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b">
            <a:spAutoFit/>
          </a:bodyPr>
          <a:lstStyle>
            <a:lvl1pPr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rPr lang="de-CH" dirty="0" smtClean="0"/>
              <a:t>FORUM</a:t>
            </a:r>
          </a:p>
          <a:p>
            <a:r>
              <a:rPr dirty="0" smtClean="0"/>
              <a:t>AGILE ERWALTUNG</a:t>
            </a:r>
            <a:endParaRPr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" y="13079"/>
            <a:ext cx="993279" cy="99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8666027" y="260648"/>
            <a:ext cx="477972" cy="972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223520" y="116631"/>
            <a:ext cx="7442508" cy="447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11" extrusionOk="0">
                <a:moveTo>
                  <a:pt x="0" y="2772"/>
                </a:moveTo>
                <a:cubicBezTo>
                  <a:pt x="792" y="952"/>
                  <a:pt x="1584" y="-867"/>
                  <a:pt x="2271" y="449"/>
                </a:cubicBezTo>
                <a:cubicBezTo>
                  <a:pt x="2958" y="1765"/>
                  <a:pt x="3468" y="8385"/>
                  <a:pt x="4123" y="10668"/>
                </a:cubicBezTo>
                <a:cubicBezTo>
                  <a:pt x="4777" y="12952"/>
                  <a:pt x="5600" y="14733"/>
                  <a:pt x="6196" y="14152"/>
                </a:cubicBezTo>
                <a:cubicBezTo>
                  <a:pt x="6793" y="13572"/>
                  <a:pt x="7718" y="8849"/>
                  <a:pt x="7702" y="7185"/>
                </a:cubicBezTo>
                <a:cubicBezTo>
                  <a:pt x="7685" y="5520"/>
                  <a:pt x="6188" y="2075"/>
                  <a:pt x="6097" y="4165"/>
                </a:cubicBezTo>
                <a:cubicBezTo>
                  <a:pt x="6007" y="6256"/>
                  <a:pt x="6229" y="18720"/>
                  <a:pt x="7159" y="19727"/>
                </a:cubicBezTo>
                <a:cubicBezTo>
                  <a:pt x="8089" y="20733"/>
                  <a:pt x="11277" y="12449"/>
                  <a:pt x="11676" y="10204"/>
                </a:cubicBezTo>
                <a:cubicBezTo>
                  <a:pt x="12075" y="7959"/>
                  <a:pt x="9788" y="5094"/>
                  <a:pt x="9553" y="6256"/>
                </a:cubicBezTo>
                <a:cubicBezTo>
                  <a:pt x="9319" y="7417"/>
                  <a:pt x="9640" y="15546"/>
                  <a:pt x="10269" y="17172"/>
                </a:cubicBezTo>
                <a:cubicBezTo>
                  <a:pt x="10899" y="18798"/>
                  <a:pt x="12614" y="17675"/>
                  <a:pt x="13330" y="16010"/>
                </a:cubicBezTo>
                <a:cubicBezTo>
                  <a:pt x="14046" y="14346"/>
                  <a:pt x="14021" y="8927"/>
                  <a:pt x="14565" y="7185"/>
                </a:cubicBezTo>
                <a:cubicBezTo>
                  <a:pt x="15108" y="5443"/>
                  <a:pt x="15893" y="4127"/>
                  <a:pt x="16589" y="5559"/>
                </a:cubicBezTo>
                <a:cubicBezTo>
                  <a:pt x="17284" y="6991"/>
                  <a:pt x="18037" y="14114"/>
                  <a:pt x="18736" y="15778"/>
                </a:cubicBezTo>
                <a:cubicBezTo>
                  <a:pt x="19436" y="17443"/>
                  <a:pt x="20308" y="15314"/>
                  <a:pt x="20785" y="15546"/>
                </a:cubicBezTo>
                <a:cubicBezTo>
                  <a:pt x="21263" y="15778"/>
                  <a:pt x="21600" y="17172"/>
                  <a:pt x="21600" y="17172"/>
                </a:cubicBezTo>
              </a:path>
            </a:pathLst>
          </a:custGeom>
          <a:ln w="12700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 rot="10800000" flipH="1" flipV="1">
            <a:off x="6372200" y="6021287"/>
            <a:ext cx="2837368" cy="93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037" extrusionOk="0">
                <a:moveTo>
                  <a:pt x="6" y="21037"/>
                </a:moveTo>
                <a:cubicBezTo>
                  <a:pt x="-16" y="18709"/>
                  <a:pt x="-37" y="16381"/>
                  <a:pt x="1028" y="14914"/>
                </a:cubicBezTo>
                <a:cubicBezTo>
                  <a:pt x="2093" y="13447"/>
                  <a:pt x="4830" y="12469"/>
                  <a:pt x="6396" y="12235"/>
                </a:cubicBezTo>
                <a:cubicBezTo>
                  <a:pt x="7962" y="12002"/>
                  <a:pt x="10348" y="13001"/>
                  <a:pt x="10422" y="13511"/>
                </a:cubicBezTo>
                <a:cubicBezTo>
                  <a:pt x="10497" y="14021"/>
                  <a:pt x="6918" y="16254"/>
                  <a:pt x="6843" y="15297"/>
                </a:cubicBezTo>
                <a:cubicBezTo>
                  <a:pt x="6769" y="14340"/>
                  <a:pt x="8558" y="8834"/>
                  <a:pt x="9975" y="7771"/>
                </a:cubicBezTo>
                <a:cubicBezTo>
                  <a:pt x="11391" y="6708"/>
                  <a:pt x="13788" y="8855"/>
                  <a:pt x="15343" y="8919"/>
                </a:cubicBezTo>
                <a:cubicBezTo>
                  <a:pt x="16898" y="8983"/>
                  <a:pt x="18325" y="9514"/>
                  <a:pt x="19305" y="8154"/>
                </a:cubicBezTo>
                <a:cubicBezTo>
                  <a:pt x="20285" y="6793"/>
                  <a:pt x="20881" y="2073"/>
                  <a:pt x="21222" y="755"/>
                </a:cubicBezTo>
                <a:cubicBezTo>
                  <a:pt x="21563" y="-563"/>
                  <a:pt x="21350" y="245"/>
                  <a:pt x="21350" y="245"/>
                </a:cubicBezTo>
              </a:path>
            </a:pathLst>
          </a:custGeom>
          <a:ln w="28575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2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678149">
            <a:off x="2167834" y="133116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4896196" y="10141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803235">
            <a:off x="4644997" y="57913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3131839" y="223117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3311840" y="51582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7416296" y="29671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5166195" y="45615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2.tif"/>
          <p:cNvPicPr>
            <a:picLocks noChangeAspect="1"/>
          </p:cNvPicPr>
          <p:nvPr/>
        </p:nvPicPr>
        <p:blipFill>
          <a:blip r:embed="rId5">
            <a:extLst/>
          </a:blip>
          <a:srcRect l="31020" t="9481" r="28678" b="28707"/>
          <a:stretch>
            <a:fillRect/>
          </a:stretch>
        </p:blipFill>
        <p:spPr>
          <a:xfrm rot="10800000">
            <a:off x="7128310" y="627334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2.tif"/>
          <p:cNvPicPr>
            <a:picLocks noChangeAspect="1"/>
          </p:cNvPicPr>
          <p:nvPr/>
        </p:nvPicPr>
        <p:blipFill>
          <a:blip r:embed="rId6">
            <a:extLst/>
          </a:blip>
          <a:srcRect l="31020" t="9481" r="28678" b="28707"/>
          <a:stretch>
            <a:fillRect/>
          </a:stretch>
        </p:blipFill>
        <p:spPr>
          <a:xfrm rot="1803235">
            <a:off x="7874235" y="651521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2.tif"/>
          <p:cNvPicPr>
            <a:picLocks noChangeAspect="1"/>
          </p:cNvPicPr>
          <p:nvPr/>
        </p:nvPicPr>
        <p:blipFill>
          <a:blip r:embed="rId7">
            <a:extLst/>
          </a:blip>
          <a:srcRect l="31020" t="9481" r="28678" b="28707"/>
          <a:stretch>
            <a:fillRect/>
          </a:stretch>
        </p:blipFill>
        <p:spPr>
          <a:xfrm rot="4361246">
            <a:off x="8712486" y="6269099"/>
            <a:ext cx="252002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 rot="1067216">
            <a:off x="0" y="330200"/>
            <a:ext cx="220134" cy="49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623" y="2172"/>
                  <a:pt x="15646" y="4345"/>
                  <a:pt x="13292" y="7448"/>
                </a:cubicBezTo>
                <a:cubicBezTo>
                  <a:pt x="10939" y="10552"/>
                  <a:pt x="9692" y="16262"/>
                  <a:pt x="7477" y="18621"/>
                </a:cubicBezTo>
                <a:cubicBezTo>
                  <a:pt x="5262" y="20979"/>
                  <a:pt x="0" y="21600"/>
                  <a:pt x="0" y="21600"/>
                </a:cubicBezTo>
              </a:path>
            </a:pathLst>
          </a:custGeom>
          <a:ln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3" name="image3.tif"/>
          <p:cNvPicPr>
            <a:picLocks noChangeAspect="1"/>
          </p:cNvPicPr>
          <p:nvPr/>
        </p:nvPicPr>
        <p:blipFill>
          <a:blip r:embed="rId8">
            <a:extLst/>
          </a:blip>
          <a:srcRect l="31020" t="9480" r="28678" b="28708"/>
          <a:stretch>
            <a:fillRect/>
          </a:stretch>
        </p:blipFill>
        <p:spPr>
          <a:xfrm rot="13055726" flipH="1">
            <a:off x="57227" y="498403"/>
            <a:ext cx="108002" cy="1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1331640" y="908719"/>
            <a:ext cx="7297874" cy="79208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t>Titeltext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8413191" y="640429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2" name="Shape 57"/>
          <p:cNvSpPr txBox="1">
            <a:spLocks/>
          </p:cNvSpPr>
          <p:nvPr userDrawn="1"/>
        </p:nvSpPr>
        <p:spPr>
          <a:xfrm>
            <a:off x="8702541" y="639479"/>
            <a:ext cx="477971" cy="2692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de-CH" sz="1000" dirty="0">
              <a:solidFill>
                <a:schemeClr val="bg1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" y="13079"/>
            <a:ext cx="993279" cy="99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8666027" y="260648"/>
            <a:ext cx="477972" cy="972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1223520" y="116631"/>
            <a:ext cx="7442508" cy="447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11" extrusionOk="0">
                <a:moveTo>
                  <a:pt x="0" y="2772"/>
                </a:moveTo>
                <a:cubicBezTo>
                  <a:pt x="792" y="952"/>
                  <a:pt x="1584" y="-867"/>
                  <a:pt x="2271" y="449"/>
                </a:cubicBezTo>
                <a:cubicBezTo>
                  <a:pt x="2958" y="1765"/>
                  <a:pt x="3468" y="8385"/>
                  <a:pt x="4123" y="10668"/>
                </a:cubicBezTo>
                <a:cubicBezTo>
                  <a:pt x="4777" y="12952"/>
                  <a:pt x="5600" y="14733"/>
                  <a:pt x="6196" y="14152"/>
                </a:cubicBezTo>
                <a:cubicBezTo>
                  <a:pt x="6793" y="13572"/>
                  <a:pt x="7718" y="8849"/>
                  <a:pt x="7702" y="7185"/>
                </a:cubicBezTo>
                <a:cubicBezTo>
                  <a:pt x="7685" y="5520"/>
                  <a:pt x="6188" y="2075"/>
                  <a:pt x="6097" y="4165"/>
                </a:cubicBezTo>
                <a:cubicBezTo>
                  <a:pt x="6007" y="6256"/>
                  <a:pt x="6229" y="18720"/>
                  <a:pt x="7159" y="19727"/>
                </a:cubicBezTo>
                <a:cubicBezTo>
                  <a:pt x="8089" y="20733"/>
                  <a:pt x="11277" y="12449"/>
                  <a:pt x="11676" y="10204"/>
                </a:cubicBezTo>
                <a:cubicBezTo>
                  <a:pt x="12075" y="7959"/>
                  <a:pt x="9788" y="5094"/>
                  <a:pt x="9553" y="6256"/>
                </a:cubicBezTo>
                <a:cubicBezTo>
                  <a:pt x="9319" y="7417"/>
                  <a:pt x="9640" y="15546"/>
                  <a:pt x="10269" y="17172"/>
                </a:cubicBezTo>
                <a:cubicBezTo>
                  <a:pt x="10899" y="18798"/>
                  <a:pt x="12614" y="17675"/>
                  <a:pt x="13330" y="16010"/>
                </a:cubicBezTo>
                <a:cubicBezTo>
                  <a:pt x="14046" y="14346"/>
                  <a:pt x="14021" y="8927"/>
                  <a:pt x="14565" y="7185"/>
                </a:cubicBezTo>
                <a:cubicBezTo>
                  <a:pt x="15108" y="5443"/>
                  <a:pt x="15893" y="4127"/>
                  <a:pt x="16589" y="5559"/>
                </a:cubicBezTo>
                <a:cubicBezTo>
                  <a:pt x="17284" y="6991"/>
                  <a:pt x="18037" y="14114"/>
                  <a:pt x="18736" y="15778"/>
                </a:cubicBezTo>
                <a:cubicBezTo>
                  <a:pt x="19436" y="17443"/>
                  <a:pt x="20308" y="15314"/>
                  <a:pt x="20785" y="15546"/>
                </a:cubicBezTo>
                <a:cubicBezTo>
                  <a:pt x="21263" y="15778"/>
                  <a:pt x="21600" y="17172"/>
                  <a:pt x="21600" y="17172"/>
                </a:cubicBezTo>
              </a:path>
            </a:pathLst>
          </a:custGeom>
          <a:ln w="12700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 rot="10800000" flipH="1" flipV="1">
            <a:off x="6372200" y="6021287"/>
            <a:ext cx="2837368" cy="93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037" extrusionOk="0">
                <a:moveTo>
                  <a:pt x="6" y="21037"/>
                </a:moveTo>
                <a:cubicBezTo>
                  <a:pt x="-16" y="18709"/>
                  <a:pt x="-37" y="16381"/>
                  <a:pt x="1028" y="14914"/>
                </a:cubicBezTo>
                <a:cubicBezTo>
                  <a:pt x="2093" y="13447"/>
                  <a:pt x="4830" y="12469"/>
                  <a:pt x="6396" y="12235"/>
                </a:cubicBezTo>
                <a:cubicBezTo>
                  <a:pt x="7962" y="12002"/>
                  <a:pt x="10348" y="13001"/>
                  <a:pt x="10422" y="13511"/>
                </a:cubicBezTo>
                <a:cubicBezTo>
                  <a:pt x="10497" y="14021"/>
                  <a:pt x="6918" y="16254"/>
                  <a:pt x="6843" y="15297"/>
                </a:cubicBezTo>
                <a:cubicBezTo>
                  <a:pt x="6769" y="14340"/>
                  <a:pt x="8558" y="8834"/>
                  <a:pt x="9975" y="7771"/>
                </a:cubicBezTo>
                <a:cubicBezTo>
                  <a:pt x="11391" y="6708"/>
                  <a:pt x="13788" y="8855"/>
                  <a:pt x="15343" y="8919"/>
                </a:cubicBezTo>
                <a:cubicBezTo>
                  <a:pt x="16898" y="8983"/>
                  <a:pt x="18325" y="9514"/>
                  <a:pt x="19305" y="8154"/>
                </a:cubicBezTo>
                <a:cubicBezTo>
                  <a:pt x="20285" y="6793"/>
                  <a:pt x="20881" y="2073"/>
                  <a:pt x="21222" y="755"/>
                </a:cubicBezTo>
                <a:cubicBezTo>
                  <a:pt x="21563" y="-563"/>
                  <a:pt x="21350" y="245"/>
                  <a:pt x="21350" y="245"/>
                </a:cubicBezTo>
              </a:path>
            </a:pathLst>
          </a:custGeom>
          <a:ln w="28575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3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678149">
            <a:off x="2167834" y="133116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4896196" y="10141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803235">
            <a:off x="4644997" y="57913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3131839" y="223117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3311840" y="51582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7416296" y="29671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5166195" y="45615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2.tif"/>
          <p:cNvPicPr>
            <a:picLocks noChangeAspect="1"/>
          </p:cNvPicPr>
          <p:nvPr/>
        </p:nvPicPr>
        <p:blipFill>
          <a:blip r:embed="rId5">
            <a:extLst/>
          </a:blip>
          <a:srcRect l="31020" t="9481" r="28678" b="28707"/>
          <a:stretch>
            <a:fillRect/>
          </a:stretch>
        </p:blipFill>
        <p:spPr>
          <a:xfrm rot="10800000">
            <a:off x="7128310" y="627334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2.tif"/>
          <p:cNvPicPr>
            <a:picLocks noChangeAspect="1"/>
          </p:cNvPicPr>
          <p:nvPr/>
        </p:nvPicPr>
        <p:blipFill>
          <a:blip r:embed="rId6">
            <a:extLst/>
          </a:blip>
          <a:srcRect l="31020" t="9481" r="28678" b="28707"/>
          <a:stretch>
            <a:fillRect/>
          </a:stretch>
        </p:blipFill>
        <p:spPr>
          <a:xfrm rot="1803235">
            <a:off x="7874235" y="651521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2.tif"/>
          <p:cNvPicPr>
            <a:picLocks noChangeAspect="1"/>
          </p:cNvPicPr>
          <p:nvPr/>
        </p:nvPicPr>
        <p:blipFill>
          <a:blip r:embed="rId7">
            <a:extLst/>
          </a:blip>
          <a:srcRect l="31020" t="9481" r="28678" b="28707"/>
          <a:stretch>
            <a:fillRect/>
          </a:stretch>
        </p:blipFill>
        <p:spPr>
          <a:xfrm rot="4361246">
            <a:off x="8712486" y="6269099"/>
            <a:ext cx="252002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 rot="1067216">
            <a:off x="0" y="330200"/>
            <a:ext cx="220134" cy="49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623" y="2172"/>
                  <a:pt x="15646" y="4345"/>
                  <a:pt x="13292" y="7448"/>
                </a:cubicBezTo>
                <a:cubicBezTo>
                  <a:pt x="10939" y="10552"/>
                  <a:pt x="9692" y="16262"/>
                  <a:pt x="7477" y="18621"/>
                </a:cubicBezTo>
                <a:cubicBezTo>
                  <a:pt x="5262" y="20979"/>
                  <a:pt x="0" y="21600"/>
                  <a:pt x="0" y="21600"/>
                </a:cubicBezTo>
              </a:path>
            </a:pathLst>
          </a:custGeom>
          <a:ln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4" name="image3.tif"/>
          <p:cNvPicPr>
            <a:picLocks noChangeAspect="1"/>
          </p:cNvPicPr>
          <p:nvPr/>
        </p:nvPicPr>
        <p:blipFill>
          <a:blip r:embed="rId8">
            <a:extLst/>
          </a:blip>
          <a:srcRect l="31020" t="9480" r="28678" b="28708"/>
          <a:stretch>
            <a:fillRect/>
          </a:stretch>
        </p:blipFill>
        <p:spPr>
          <a:xfrm rot="13055726" flipH="1">
            <a:off x="57227" y="498403"/>
            <a:ext cx="108002" cy="1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593272" indent="-415472">
              <a:spcBef>
                <a:spcPts val="700"/>
              </a:spcBef>
              <a:defRPr sz="3200"/>
            </a:lvl2pPr>
            <a:lvl3pPr marL="717550" indent="-361950">
              <a:spcBef>
                <a:spcPts val="700"/>
              </a:spcBef>
              <a:defRPr sz="3200"/>
            </a:lvl3pPr>
            <a:lvl4pPr marL="1058862" indent="-431800">
              <a:spcBef>
                <a:spcPts val="700"/>
              </a:spcBef>
              <a:defRPr sz="3200"/>
            </a:lvl4pPr>
            <a:lvl5pPr marL="1331277" indent="-434340">
              <a:spcBef>
                <a:spcPts val="700"/>
              </a:spcBef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8413191" y="640429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4" name="Shape 57"/>
          <p:cNvSpPr txBox="1">
            <a:spLocks/>
          </p:cNvSpPr>
          <p:nvPr userDrawn="1"/>
        </p:nvSpPr>
        <p:spPr>
          <a:xfrm>
            <a:off x="8702541" y="639479"/>
            <a:ext cx="477971" cy="2692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de-CH" sz="1000" dirty="0">
              <a:solidFill>
                <a:schemeClr val="bg1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" y="13079"/>
            <a:ext cx="993279" cy="99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8666027" y="260648"/>
            <a:ext cx="477972" cy="972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1223520" y="116631"/>
            <a:ext cx="7442508" cy="447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11" extrusionOk="0">
                <a:moveTo>
                  <a:pt x="0" y="2772"/>
                </a:moveTo>
                <a:cubicBezTo>
                  <a:pt x="792" y="952"/>
                  <a:pt x="1584" y="-867"/>
                  <a:pt x="2271" y="449"/>
                </a:cubicBezTo>
                <a:cubicBezTo>
                  <a:pt x="2958" y="1765"/>
                  <a:pt x="3468" y="8385"/>
                  <a:pt x="4123" y="10668"/>
                </a:cubicBezTo>
                <a:cubicBezTo>
                  <a:pt x="4777" y="12952"/>
                  <a:pt x="5600" y="14733"/>
                  <a:pt x="6196" y="14152"/>
                </a:cubicBezTo>
                <a:cubicBezTo>
                  <a:pt x="6793" y="13572"/>
                  <a:pt x="7718" y="8849"/>
                  <a:pt x="7702" y="7185"/>
                </a:cubicBezTo>
                <a:cubicBezTo>
                  <a:pt x="7685" y="5520"/>
                  <a:pt x="6188" y="2075"/>
                  <a:pt x="6097" y="4165"/>
                </a:cubicBezTo>
                <a:cubicBezTo>
                  <a:pt x="6007" y="6256"/>
                  <a:pt x="6229" y="18720"/>
                  <a:pt x="7159" y="19727"/>
                </a:cubicBezTo>
                <a:cubicBezTo>
                  <a:pt x="8089" y="20733"/>
                  <a:pt x="11277" y="12449"/>
                  <a:pt x="11676" y="10204"/>
                </a:cubicBezTo>
                <a:cubicBezTo>
                  <a:pt x="12075" y="7959"/>
                  <a:pt x="9788" y="5094"/>
                  <a:pt x="9553" y="6256"/>
                </a:cubicBezTo>
                <a:cubicBezTo>
                  <a:pt x="9319" y="7417"/>
                  <a:pt x="9640" y="15546"/>
                  <a:pt x="10269" y="17172"/>
                </a:cubicBezTo>
                <a:cubicBezTo>
                  <a:pt x="10899" y="18798"/>
                  <a:pt x="12614" y="17675"/>
                  <a:pt x="13330" y="16010"/>
                </a:cubicBezTo>
                <a:cubicBezTo>
                  <a:pt x="14046" y="14346"/>
                  <a:pt x="14021" y="8927"/>
                  <a:pt x="14565" y="7185"/>
                </a:cubicBezTo>
                <a:cubicBezTo>
                  <a:pt x="15108" y="5443"/>
                  <a:pt x="15893" y="4127"/>
                  <a:pt x="16589" y="5559"/>
                </a:cubicBezTo>
                <a:cubicBezTo>
                  <a:pt x="17284" y="6991"/>
                  <a:pt x="18037" y="14114"/>
                  <a:pt x="18736" y="15778"/>
                </a:cubicBezTo>
                <a:cubicBezTo>
                  <a:pt x="19436" y="17443"/>
                  <a:pt x="20308" y="15314"/>
                  <a:pt x="20785" y="15546"/>
                </a:cubicBezTo>
                <a:cubicBezTo>
                  <a:pt x="21263" y="15778"/>
                  <a:pt x="21600" y="17172"/>
                  <a:pt x="21600" y="17172"/>
                </a:cubicBezTo>
              </a:path>
            </a:pathLst>
          </a:custGeom>
          <a:ln w="12700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 rot="10800000" flipH="1" flipV="1">
            <a:off x="6372200" y="6021287"/>
            <a:ext cx="2837368" cy="93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037" extrusionOk="0">
                <a:moveTo>
                  <a:pt x="6" y="21037"/>
                </a:moveTo>
                <a:cubicBezTo>
                  <a:pt x="-16" y="18709"/>
                  <a:pt x="-37" y="16381"/>
                  <a:pt x="1028" y="14914"/>
                </a:cubicBezTo>
                <a:cubicBezTo>
                  <a:pt x="2093" y="13447"/>
                  <a:pt x="4830" y="12469"/>
                  <a:pt x="6396" y="12235"/>
                </a:cubicBezTo>
                <a:cubicBezTo>
                  <a:pt x="7962" y="12002"/>
                  <a:pt x="10348" y="13001"/>
                  <a:pt x="10422" y="13511"/>
                </a:cubicBezTo>
                <a:cubicBezTo>
                  <a:pt x="10497" y="14021"/>
                  <a:pt x="6918" y="16254"/>
                  <a:pt x="6843" y="15297"/>
                </a:cubicBezTo>
                <a:cubicBezTo>
                  <a:pt x="6769" y="14340"/>
                  <a:pt x="8558" y="8834"/>
                  <a:pt x="9975" y="7771"/>
                </a:cubicBezTo>
                <a:cubicBezTo>
                  <a:pt x="11391" y="6708"/>
                  <a:pt x="13788" y="8855"/>
                  <a:pt x="15343" y="8919"/>
                </a:cubicBezTo>
                <a:cubicBezTo>
                  <a:pt x="16898" y="8983"/>
                  <a:pt x="18325" y="9514"/>
                  <a:pt x="19305" y="8154"/>
                </a:cubicBezTo>
                <a:cubicBezTo>
                  <a:pt x="20285" y="6793"/>
                  <a:pt x="20881" y="2073"/>
                  <a:pt x="21222" y="755"/>
                </a:cubicBezTo>
                <a:cubicBezTo>
                  <a:pt x="21563" y="-563"/>
                  <a:pt x="21350" y="245"/>
                  <a:pt x="21350" y="245"/>
                </a:cubicBezTo>
              </a:path>
            </a:pathLst>
          </a:custGeom>
          <a:ln w="28575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1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678149">
            <a:off x="2167834" y="133116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4896196" y="10141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1.tif"/>
          <p:cNvPicPr>
            <a:picLocks noChangeAspect="1"/>
          </p:cNvPicPr>
          <p:nvPr/>
        </p:nvPicPr>
        <p:blipFill>
          <a:blip r:embed="rId2">
            <a:extLst/>
          </a:blip>
          <a:srcRect l="31020" t="9481" r="28679" b="28707"/>
          <a:stretch>
            <a:fillRect/>
          </a:stretch>
        </p:blipFill>
        <p:spPr>
          <a:xfrm rot="1803235">
            <a:off x="4644997" y="57913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1.tif"/>
          <p:cNvPicPr>
            <a:picLocks noChangeAspect="1"/>
          </p:cNvPicPr>
          <p:nvPr/>
        </p:nvPicPr>
        <p:blipFill>
          <a:blip r:embed="rId3">
            <a:extLst/>
          </a:blip>
          <a:srcRect l="31020" t="9481" r="28679" b="28707"/>
          <a:stretch>
            <a:fillRect/>
          </a:stretch>
        </p:blipFill>
        <p:spPr>
          <a:xfrm rot="10800000">
            <a:off x="3131839" y="223117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3311840" y="51582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7416296" y="29671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1.tif"/>
          <p:cNvPicPr>
            <a:picLocks noChangeAspect="1"/>
          </p:cNvPicPr>
          <p:nvPr/>
        </p:nvPicPr>
        <p:blipFill>
          <a:blip r:embed="rId4">
            <a:extLst/>
          </a:blip>
          <a:srcRect l="31020" t="9481" r="28679" b="28707"/>
          <a:stretch>
            <a:fillRect/>
          </a:stretch>
        </p:blipFill>
        <p:spPr>
          <a:xfrm rot="5400000">
            <a:off x="5166195" y="45615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2.tif"/>
          <p:cNvPicPr>
            <a:picLocks noChangeAspect="1"/>
          </p:cNvPicPr>
          <p:nvPr/>
        </p:nvPicPr>
        <p:blipFill>
          <a:blip r:embed="rId5">
            <a:extLst/>
          </a:blip>
          <a:srcRect l="31020" t="9481" r="28678" b="28707"/>
          <a:stretch>
            <a:fillRect/>
          </a:stretch>
        </p:blipFill>
        <p:spPr>
          <a:xfrm rot="10800000">
            <a:off x="7128310" y="627334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2.tif"/>
          <p:cNvPicPr>
            <a:picLocks noChangeAspect="1"/>
          </p:cNvPicPr>
          <p:nvPr/>
        </p:nvPicPr>
        <p:blipFill>
          <a:blip r:embed="rId6">
            <a:extLst/>
          </a:blip>
          <a:srcRect l="31020" t="9481" r="28678" b="28707"/>
          <a:stretch>
            <a:fillRect/>
          </a:stretch>
        </p:blipFill>
        <p:spPr>
          <a:xfrm rot="1803235">
            <a:off x="7874235" y="651521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2.tif"/>
          <p:cNvPicPr>
            <a:picLocks noChangeAspect="1"/>
          </p:cNvPicPr>
          <p:nvPr/>
        </p:nvPicPr>
        <p:blipFill>
          <a:blip r:embed="rId7">
            <a:extLst/>
          </a:blip>
          <a:srcRect l="31020" t="9481" r="28678" b="28707"/>
          <a:stretch>
            <a:fillRect/>
          </a:stretch>
        </p:blipFill>
        <p:spPr>
          <a:xfrm rot="4361246">
            <a:off x="8712486" y="6269099"/>
            <a:ext cx="252002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 rot="1067216">
            <a:off x="0" y="330200"/>
            <a:ext cx="220134" cy="49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623" y="2172"/>
                  <a:pt x="15646" y="4345"/>
                  <a:pt x="13292" y="7448"/>
                </a:cubicBezTo>
                <a:cubicBezTo>
                  <a:pt x="10939" y="10552"/>
                  <a:pt x="9692" y="16262"/>
                  <a:pt x="7477" y="18621"/>
                </a:cubicBezTo>
                <a:cubicBezTo>
                  <a:pt x="5262" y="20979"/>
                  <a:pt x="0" y="21600"/>
                  <a:pt x="0" y="21600"/>
                </a:cubicBezTo>
              </a:path>
            </a:pathLst>
          </a:custGeom>
          <a:ln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2" name="image3.tif"/>
          <p:cNvPicPr>
            <a:picLocks noChangeAspect="1"/>
          </p:cNvPicPr>
          <p:nvPr/>
        </p:nvPicPr>
        <p:blipFill>
          <a:blip r:embed="rId8">
            <a:extLst/>
          </a:blip>
          <a:srcRect l="31020" t="9480" r="28678" b="28708"/>
          <a:stretch>
            <a:fillRect/>
          </a:stretch>
        </p:blipFill>
        <p:spPr>
          <a:xfrm rot="13055726" flipH="1">
            <a:off x="57227" y="498403"/>
            <a:ext cx="108002" cy="1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Titeltext</a:t>
            </a:r>
          </a:p>
        </p:txBody>
      </p:sp>
      <p:sp>
        <p:nvSpPr>
          <p:cNvPr id="244" name="Shape 24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xfrm>
            <a:off x="8413191" y="6404292"/>
            <a:ext cx="273609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4" name="Shape 57"/>
          <p:cNvSpPr txBox="1">
            <a:spLocks/>
          </p:cNvSpPr>
          <p:nvPr userDrawn="1"/>
        </p:nvSpPr>
        <p:spPr>
          <a:xfrm>
            <a:off x="8702541" y="639479"/>
            <a:ext cx="477971" cy="26924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endParaRPr lang="de-CH" sz="1000" dirty="0">
              <a:solidFill>
                <a:schemeClr val="bg1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" y="13079"/>
            <a:ext cx="993279" cy="99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8666027" y="260648"/>
            <a:ext cx="477972" cy="972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1223520" y="116631"/>
            <a:ext cx="7442508" cy="447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11" extrusionOk="0">
                <a:moveTo>
                  <a:pt x="0" y="2772"/>
                </a:moveTo>
                <a:cubicBezTo>
                  <a:pt x="792" y="952"/>
                  <a:pt x="1584" y="-867"/>
                  <a:pt x="2271" y="449"/>
                </a:cubicBezTo>
                <a:cubicBezTo>
                  <a:pt x="2958" y="1765"/>
                  <a:pt x="3468" y="8385"/>
                  <a:pt x="4123" y="10668"/>
                </a:cubicBezTo>
                <a:cubicBezTo>
                  <a:pt x="4777" y="12952"/>
                  <a:pt x="5600" y="14733"/>
                  <a:pt x="6196" y="14152"/>
                </a:cubicBezTo>
                <a:cubicBezTo>
                  <a:pt x="6793" y="13572"/>
                  <a:pt x="7718" y="8849"/>
                  <a:pt x="7702" y="7185"/>
                </a:cubicBezTo>
                <a:cubicBezTo>
                  <a:pt x="7685" y="5520"/>
                  <a:pt x="6188" y="2075"/>
                  <a:pt x="6097" y="4165"/>
                </a:cubicBezTo>
                <a:cubicBezTo>
                  <a:pt x="6007" y="6256"/>
                  <a:pt x="6229" y="18720"/>
                  <a:pt x="7159" y="19727"/>
                </a:cubicBezTo>
                <a:cubicBezTo>
                  <a:pt x="8089" y="20733"/>
                  <a:pt x="11277" y="12449"/>
                  <a:pt x="11676" y="10204"/>
                </a:cubicBezTo>
                <a:cubicBezTo>
                  <a:pt x="12075" y="7959"/>
                  <a:pt x="9788" y="5094"/>
                  <a:pt x="9553" y="6256"/>
                </a:cubicBezTo>
                <a:cubicBezTo>
                  <a:pt x="9319" y="7417"/>
                  <a:pt x="9640" y="15546"/>
                  <a:pt x="10269" y="17172"/>
                </a:cubicBezTo>
                <a:cubicBezTo>
                  <a:pt x="10899" y="18798"/>
                  <a:pt x="12614" y="17675"/>
                  <a:pt x="13330" y="16010"/>
                </a:cubicBezTo>
                <a:cubicBezTo>
                  <a:pt x="14046" y="14346"/>
                  <a:pt x="14021" y="8927"/>
                  <a:pt x="14565" y="7185"/>
                </a:cubicBezTo>
                <a:cubicBezTo>
                  <a:pt x="15108" y="5443"/>
                  <a:pt x="15893" y="4127"/>
                  <a:pt x="16589" y="5559"/>
                </a:cubicBezTo>
                <a:cubicBezTo>
                  <a:pt x="17284" y="6991"/>
                  <a:pt x="18037" y="14114"/>
                  <a:pt x="18736" y="15778"/>
                </a:cubicBezTo>
                <a:cubicBezTo>
                  <a:pt x="19436" y="17443"/>
                  <a:pt x="20308" y="15314"/>
                  <a:pt x="20785" y="15546"/>
                </a:cubicBezTo>
                <a:cubicBezTo>
                  <a:pt x="21263" y="15778"/>
                  <a:pt x="21600" y="17172"/>
                  <a:pt x="21600" y="17172"/>
                </a:cubicBezTo>
              </a:path>
            </a:pathLst>
          </a:custGeom>
          <a:ln w="19050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 rot="10800000" flipH="1" flipV="1">
            <a:off x="6372200" y="6021287"/>
            <a:ext cx="2837368" cy="93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037" extrusionOk="0">
                <a:moveTo>
                  <a:pt x="6" y="21037"/>
                </a:moveTo>
                <a:cubicBezTo>
                  <a:pt x="-16" y="18709"/>
                  <a:pt x="-37" y="16381"/>
                  <a:pt x="1028" y="14914"/>
                </a:cubicBezTo>
                <a:cubicBezTo>
                  <a:pt x="2093" y="13447"/>
                  <a:pt x="4830" y="12469"/>
                  <a:pt x="6396" y="12235"/>
                </a:cubicBezTo>
                <a:cubicBezTo>
                  <a:pt x="7962" y="12002"/>
                  <a:pt x="10348" y="13001"/>
                  <a:pt x="10422" y="13511"/>
                </a:cubicBezTo>
                <a:cubicBezTo>
                  <a:pt x="10497" y="14021"/>
                  <a:pt x="6918" y="16254"/>
                  <a:pt x="6843" y="15297"/>
                </a:cubicBezTo>
                <a:cubicBezTo>
                  <a:pt x="6769" y="14340"/>
                  <a:pt x="8558" y="8834"/>
                  <a:pt x="9975" y="7771"/>
                </a:cubicBezTo>
                <a:cubicBezTo>
                  <a:pt x="11391" y="6708"/>
                  <a:pt x="13788" y="8855"/>
                  <a:pt x="15343" y="8919"/>
                </a:cubicBezTo>
                <a:cubicBezTo>
                  <a:pt x="16898" y="8983"/>
                  <a:pt x="18325" y="9514"/>
                  <a:pt x="19305" y="8154"/>
                </a:cubicBezTo>
                <a:cubicBezTo>
                  <a:pt x="20285" y="6793"/>
                  <a:pt x="20881" y="2073"/>
                  <a:pt x="21222" y="755"/>
                </a:cubicBezTo>
                <a:cubicBezTo>
                  <a:pt x="21563" y="-563"/>
                  <a:pt x="21350" y="245"/>
                  <a:pt x="21350" y="245"/>
                </a:cubicBezTo>
              </a:path>
            </a:pathLst>
          </a:custGeom>
          <a:ln w="28575"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" name="image1.png"/>
          <p:cNvPicPr>
            <a:picLocks noChangeAspect="1"/>
          </p:cNvPicPr>
          <p:nvPr/>
        </p:nvPicPr>
        <p:blipFill>
          <a:blip r:embed="rId15">
            <a:extLst/>
          </a:blip>
          <a:srcRect l="31020" t="9481" r="28679" b="28707"/>
          <a:stretch>
            <a:fillRect/>
          </a:stretch>
        </p:blipFill>
        <p:spPr>
          <a:xfrm rot="1678149">
            <a:off x="2167834" y="133116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.png"/>
          <p:cNvPicPr>
            <a:picLocks noChangeAspect="1"/>
          </p:cNvPicPr>
          <p:nvPr/>
        </p:nvPicPr>
        <p:blipFill>
          <a:blip r:embed="rId16">
            <a:extLst/>
          </a:blip>
          <a:srcRect l="31020" t="9481" r="28679" b="28707"/>
          <a:stretch>
            <a:fillRect/>
          </a:stretch>
        </p:blipFill>
        <p:spPr>
          <a:xfrm rot="10800000">
            <a:off x="4896196" y="10141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1.tif"/>
          <p:cNvPicPr>
            <a:picLocks noChangeAspect="1"/>
          </p:cNvPicPr>
          <p:nvPr/>
        </p:nvPicPr>
        <p:blipFill>
          <a:blip r:embed="rId15">
            <a:extLst/>
          </a:blip>
          <a:srcRect l="31020" t="9481" r="28679" b="28707"/>
          <a:stretch>
            <a:fillRect/>
          </a:stretch>
        </p:blipFill>
        <p:spPr>
          <a:xfrm rot="1803235">
            <a:off x="4644997" y="57913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1.tif"/>
          <p:cNvPicPr>
            <a:picLocks noChangeAspect="1"/>
          </p:cNvPicPr>
          <p:nvPr/>
        </p:nvPicPr>
        <p:blipFill>
          <a:blip r:embed="rId16">
            <a:extLst/>
          </a:blip>
          <a:srcRect l="31020" t="9481" r="28679" b="28707"/>
          <a:stretch>
            <a:fillRect/>
          </a:stretch>
        </p:blipFill>
        <p:spPr>
          <a:xfrm rot="10800000">
            <a:off x="3131839" y="223117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1.png"/>
          <p:cNvPicPr>
            <a:picLocks noChangeAspect="1"/>
          </p:cNvPicPr>
          <p:nvPr/>
        </p:nvPicPr>
        <p:blipFill>
          <a:blip r:embed="rId17">
            <a:extLst/>
          </a:blip>
          <a:srcRect l="31020" t="9481" r="28679" b="28707"/>
          <a:stretch>
            <a:fillRect/>
          </a:stretch>
        </p:blipFill>
        <p:spPr>
          <a:xfrm rot="5400000">
            <a:off x="3311840" y="51582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1.tif"/>
          <p:cNvPicPr>
            <a:picLocks noChangeAspect="1"/>
          </p:cNvPicPr>
          <p:nvPr/>
        </p:nvPicPr>
        <p:blipFill>
          <a:blip r:embed="rId17">
            <a:extLst/>
          </a:blip>
          <a:srcRect l="31020" t="9481" r="28679" b="28707"/>
          <a:stretch>
            <a:fillRect/>
          </a:stretch>
        </p:blipFill>
        <p:spPr>
          <a:xfrm rot="5400000">
            <a:off x="7416296" y="296711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1.tif"/>
          <p:cNvPicPr>
            <a:picLocks noChangeAspect="1"/>
          </p:cNvPicPr>
          <p:nvPr/>
        </p:nvPicPr>
        <p:blipFill>
          <a:blip r:embed="rId17">
            <a:extLst/>
          </a:blip>
          <a:srcRect l="31020" t="9481" r="28679" b="28707"/>
          <a:stretch>
            <a:fillRect/>
          </a:stretch>
        </p:blipFill>
        <p:spPr>
          <a:xfrm rot="5400000">
            <a:off x="5166195" y="456158"/>
            <a:ext cx="180002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2.png"/>
          <p:cNvPicPr>
            <a:picLocks noChangeAspect="1"/>
          </p:cNvPicPr>
          <p:nvPr/>
        </p:nvPicPr>
        <p:blipFill>
          <a:blip r:embed="rId18">
            <a:extLst/>
          </a:blip>
          <a:srcRect l="31020" t="9481" r="28678" b="28707"/>
          <a:stretch>
            <a:fillRect/>
          </a:stretch>
        </p:blipFill>
        <p:spPr>
          <a:xfrm rot="10800000">
            <a:off x="7128310" y="627334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2.png"/>
          <p:cNvPicPr>
            <a:picLocks noChangeAspect="1"/>
          </p:cNvPicPr>
          <p:nvPr/>
        </p:nvPicPr>
        <p:blipFill>
          <a:blip r:embed="rId19">
            <a:extLst/>
          </a:blip>
          <a:srcRect l="31020" t="9481" r="28678" b="28707"/>
          <a:stretch>
            <a:fillRect/>
          </a:stretch>
        </p:blipFill>
        <p:spPr>
          <a:xfrm rot="1803235">
            <a:off x="7874235" y="6515213"/>
            <a:ext cx="252002" cy="2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2.png"/>
          <p:cNvPicPr>
            <a:picLocks noChangeAspect="1"/>
          </p:cNvPicPr>
          <p:nvPr/>
        </p:nvPicPr>
        <p:blipFill>
          <a:blip r:embed="rId20">
            <a:extLst/>
          </a:blip>
          <a:srcRect l="31020" t="9481" r="28678" b="28707"/>
          <a:stretch>
            <a:fillRect/>
          </a:stretch>
        </p:blipFill>
        <p:spPr>
          <a:xfrm rot="4361246">
            <a:off x="8712486" y="6269099"/>
            <a:ext cx="252002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 rot="1067216">
            <a:off x="0" y="330200"/>
            <a:ext cx="220134" cy="491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623" y="2172"/>
                  <a:pt x="15646" y="4345"/>
                  <a:pt x="13292" y="7448"/>
                </a:cubicBezTo>
                <a:cubicBezTo>
                  <a:pt x="10939" y="10552"/>
                  <a:pt x="9692" y="16262"/>
                  <a:pt x="7477" y="18621"/>
                </a:cubicBezTo>
                <a:cubicBezTo>
                  <a:pt x="5262" y="20979"/>
                  <a:pt x="0" y="21600"/>
                  <a:pt x="0" y="21600"/>
                </a:cubicBezTo>
              </a:path>
            </a:pathLst>
          </a:custGeom>
          <a:ln>
            <a:solidFill>
              <a:srgbClr val="808080"/>
            </a:solidFill>
            <a:prstDash val="dash"/>
          </a:ln>
          <a:effectLst>
            <a:outerShdw blurRad="50800" dist="63500" dir="2400000" rotWithShape="0">
              <a:srgbClr val="376092"/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" name="image3.png"/>
          <p:cNvPicPr>
            <a:picLocks noChangeAspect="1"/>
          </p:cNvPicPr>
          <p:nvPr/>
        </p:nvPicPr>
        <p:blipFill>
          <a:blip r:embed="rId21">
            <a:extLst/>
          </a:blip>
          <a:srcRect l="31020" t="9480" r="28678" b="28708"/>
          <a:stretch>
            <a:fillRect/>
          </a:stretch>
        </p:blipFill>
        <p:spPr>
          <a:xfrm rot="13055726" flipH="1">
            <a:off x="57227" y="498403"/>
            <a:ext cx="108002" cy="10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83568" y="2708919"/>
            <a:ext cx="7772401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4" name="Shape 39"/>
          <p:cNvSpPr/>
          <p:nvPr userDrawn="1"/>
        </p:nvSpPr>
        <p:spPr>
          <a:xfrm>
            <a:off x="251520" y="418005"/>
            <a:ext cx="972001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b">
            <a:spAutoFit/>
          </a:bodyPr>
          <a:lstStyle>
            <a:lvl1pPr>
              <a:defRPr sz="1000">
                <a:solidFill>
                  <a:srgbClr val="FFFFFF"/>
                </a:solidFill>
                <a:latin typeface="Segoe UI Light"/>
                <a:ea typeface="Segoe UI Light"/>
                <a:cs typeface="Segoe UI Light"/>
                <a:sym typeface="Segoe UI Light"/>
              </a:defRPr>
            </a:lvl1pPr>
          </a:lstStyle>
          <a:p>
            <a:r>
              <a:rPr lang="de-CH" dirty="0" smtClean="0"/>
              <a:t>FORUM</a:t>
            </a:r>
          </a:p>
          <a:p>
            <a:r>
              <a:rPr dirty="0" smtClean="0"/>
              <a:t>AGILE </a:t>
            </a:r>
            <a:r>
              <a:rPr dirty="0"/>
              <a:t>VERWALTUNG</a:t>
            </a:r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" y="13079"/>
            <a:ext cx="993279" cy="9932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  <p:sldLayoutId id="2147483663" r:id="rId12"/>
    <p:sldLayoutId id="2147483666" r:id="rId13"/>
  </p:sldLayoutIdLst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9pPr>
    </p:titleStyle>
    <p:bodyStyle>
      <a:lvl1pPr marL="457200" marR="0" indent="-457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Helvetica Light"/>
        <a:buChar char="→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1pPr>
      <a:lvl2pPr marL="601927" marR="0" indent="-42412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Helvetica Light"/>
        <a:buChar char="∙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2pPr>
      <a:lvl3pPr marL="735648" marR="0" indent="-38004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Helvetica Light"/>
        <a:buChar char="−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3pPr>
      <a:lvl4pPr marL="1004887" marR="0" indent="-37782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Helvetica Light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4pPr>
      <a:lvl5pPr marL="1276985" marR="0" indent="-38004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Helvetica Light"/>
        <a:buChar char="−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Helvetica Light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Helvetica Light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Helvetica Light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Helvetica Light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Segoe UI Light"/>
          <a:ea typeface="Segoe UI Light"/>
          <a:cs typeface="Segoe UI Light"/>
          <a:sym typeface="Segoe UI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76" Type="http://schemas.openxmlformats.org/officeDocument/2006/relationships/image" Target="../media/image86.png"/><Relationship Id="rId84" Type="http://schemas.openxmlformats.org/officeDocument/2006/relationships/image" Target="../media/image94.png"/><Relationship Id="rId89" Type="http://schemas.openxmlformats.org/officeDocument/2006/relationships/image" Target="../media/image99.png"/><Relationship Id="rId7" Type="http://schemas.openxmlformats.org/officeDocument/2006/relationships/image" Target="../media/image16.png"/><Relationship Id="rId71" Type="http://schemas.openxmlformats.org/officeDocument/2006/relationships/image" Target="../media/image81.png"/><Relationship Id="rId92" Type="http://schemas.openxmlformats.org/officeDocument/2006/relationships/image" Target="../media/image10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0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66" Type="http://schemas.openxmlformats.org/officeDocument/2006/relationships/image" Target="../media/image76.png"/><Relationship Id="rId74" Type="http://schemas.openxmlformats.org/officeDocument/2006/relationships/image" Target="../media/image84.png"/><Relationship Id="rId79" Type="http://schemas.openxmlformats.org/officeDocument/2006/relationships/image" Target="../media/image89.png"/><Relationship Id="rId87" Type="http://schemas.openxmlformats.org/officeDocument/2006/relationships/image" Target="../media/image97.png"/><Relationship Id="rId5" Type="http://schemas.openxmlformats.org/officeDocument/2006/relationships/image" Target="../media/image11.png"/><Relationship Id="rId61" Type="http://schemas.openxmlformats.org/officeDocument/2006/relationships/image" Target="../media/image71.png"/><Relationship Id="rId82" Type="http://schemas.openxmlformats.org/officeDocument/2006/relationships/image" Target="../media/image92.png"/><Relationship Id="rId90" Type="http://schemas.openxmlformats.org/officeDocument/2006/relationships/image" Target="../media/image100.pn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77" Type="http://schemas.openxmlformats.org/officeDocument/2006/relationships/image" Target="../media/image87.png"/><Relationship Id="rId8" Type="http://schemas.openxmlformats.org/officeDocument/2006/relationships/image" Target="../media/image17.pn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80" Type="http://schemas.openxmlformats.org/officeDocument/2006/relationships/image" Target="../media/image90.png"/><Relationship Id="rId85" Type="http://schemas.openxmlformats.org/officeDocument/2006/relationships/image" Target="../media/image95.png"/><Relationship Id="rId93" Type="http://schemas.openxmlformats.org/officeDocument/2006/relationships/image" Target="../media/image103.png"/><Relationship Id="rId3" Type="http://schemas.openxmlformats.org/officeDocument/2006/relationships/image" Target="../media/image9.png"/><Relationship Id="rId12" Type="http://schemas.openxmlformats.org/officeDocument/2006/relationships/image" Target="../media/image21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Relationship Id="rId67" Type="http://schemas.openxmlformats.org/officeDocument/2006/relationships/image" Target="../media/image77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openxmlformats.org/officeDocument/2006/relationships/image" Target="../media/image72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83" Type="http://schemas.openxmlformats.org/officeDocument/2006/relationships/image" Target="../media/image93.png"/><Relationship Id="rId88" Type="http://schemas.openxmlformats.org/officeDocument/2006/relationships/image" Target="../media/image98.png"/><Relationship Id="rId91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" Type="http://schemas.openxmlformats.org/officeDocument/2006/relationships/image" Target="../media/image1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73" Type="http://schemas.openxmlformats.org/officeDocument/2006/relationships/image" Target="../media/image83.png"/><Relationship Id="rId78" Type="http://schemas.openxmlformats.org/officeDocument/2006/relationships/image" Target="../media/image88.png"/><Relationship Id="rId81" Type="http://schemas.openxmlformats.org/officeDocument/2006/relationships/image" Target="../media/image91.png"/><Relationship Id="rId86" Type="http://schemas.openxmlformats.org/officeDocument/2006/relationships/image" Target="../media/image96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3512" y="2875812"/>
            <a:ext cx="7308921" cy="1754326"/>
          </a:xfrm>
        </p:spPr>
        <p:txBody>
          <a:bodyPr/>
          <a:lstStyle/>
          <a:p>
            <a:pPr algn="ctr"/>
            <a:r>
              <a:rPr lang="de-DE" dirty="0" smtClean="0"/>
              <a:t>Schrittweises Vorgehen </a:t>
            </a:r>
            <a:r>
              <a:rPr lang="de-DE" dirty="0" smtClean="0"/>
              <a:t>bei einer DMS-Einführung und speziell der Detail-Erarbeitung des Aktenplans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05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Die drei Phasen des DMS-Projekts</a:t>
            </a:r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>
            <a:off x="503238" y="1520788"/>
            <a:ext cx="2663986" cy="1150938"/>
          </a:xfrm>
          <a:prstGeom prst="rightArrow">
            <a:avLst/>
          </a:prstGeom>
          <a:solidFill>
            <a:srgbClr val="FE71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  <a:latin typeface="+mj-lt"/>
              </a:rPr>
              <a:t>Phase A: </a:t>
            </a:r>
            <a:br>
              <a:rPr lang="de-DE" sz="1200" b="1" dirty="0" smtClean="0">
                <a:solidFill>
                  <a:schemeClr val="tx1"/>
                </a:solidFill>
                <a:latin typeface="+mj-lt"/>
              </a:rPr>
            </a:br>
            <a:r>
              <a:rPr lang="de-DE" sz="1200" b="1" dirty="0" smtClean="0">
                <a:solidFill>
                  <a:schemeClr val="tx1"/>
                </a:solidFill>
                <a:latin typeface="+mj-lt"/>
              </a:rPr>
              <a:t>Start Gesamtprojekt</a:t>
            </a:r>
            <a:endParaRPr lang="de-DE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3383713" y="1592257"/>
            <a:ext cx="2663986" cy="1008000"/>
          </a:xfrm>
          <a:prstGeom prst="rightArrow">
            <a:avLst/>
          </a:prstGeom>
          <a:solidFill>
            <a:srgbClr val="FDB699"/>
          </a:solidFill>
          <a:ln w="158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+mj-lt"/>
              </a:rPr>
              <a:t>Phase B: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  <a:latin typeface="+mj-lt"/>
              </a:rPr>
              <a:t>Start 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>A</a:t>
            </a:r>
            <a:r>
              <a:rPr lang="de-DE" sz="1600" dirty="0" smtClean="0">
                <a:solidFill>
                  <a:schemeClr val="tx1"/>
                </a:solidFill>
                <a:latin typeface="+mj-lt"/>
              </a:rPr>
              <a:t>bteilung 1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6264188" y="1790069"/>
            <a:ext cx="2663986" cy="612376"/>
          </a:xfrm>
          <a:prstGeom prst="rightArrow">
            <a:avLst>
              <a:gd name="adj1" fmla="val 70623"/>
              <a:gd name="adj2" fmla="val 50000"/>
            </a:avLst>
          </a:prstGeom>
          <a:solidFill>
            <a:srgbClr val="FFC000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Phase C: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Umsetzung Prozess 1.1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6282451" y="2410308"/>
            <a:ext cx="2663986" cy="612376"/>
          </a:xfrm>
          <a:prstGeom prst="rightArrow">
            <a:avLst>
              <a:gd name="adj1" fmla="val 70623"/>
              <a:gd name="adj2" fmla="val 50000"/>
            </a:avLst>
          </a:prstGeom>
          <a:solidFill>
            <a:srgbClr val="FFC000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Phase C: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Umsetzung Prozess 1.2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6300707" y="3030547"/>
            <a:ext cx="2663986" cy="612376"/>
          </a:xfrm>
          <a:prstGeom prst="rightArrow">
            <a:avLst>
              <a:gd name="adj1" fmla="val 70623"/>
              <a:gd name="adj2" fmla="val 50000"/>
            </a:avLst>
          </a:prstGeom>
          <a:solidFill>
            <a:srgbClr val="FFC000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Phase C: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Umsetzung usw.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3383713" y="3642923"/>
            <a:ext cx="2663986" cy="1008000"/>
          </a:xfrm>
          <a:prstGeom prst="rightArrow">
            <a:avLst/>
          </a:prstGeom>
          <a:solidFill>
            <a:srgbClr val="FDB699"/>
          </a:solidFill>
          <a:ln w="158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+mj-lt"/>
              </a:rPr>
              <a:t>Phase B: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  <a:latin typeface="+mj-lt"/>
              </a:rPr>
              <a:t>Start Abteilung 2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6264188" y="3840735"/>
            <a:ext cx="2663986" cy="612376"/>
          </a:xfrm>
          <a:prstGeom prst="rightArrow">
            <a:avLst>
              <a:gd name="adj1" fmla="val 70623"/>
              <a:gd name="adj2" fmla="val 50000"/>
            </a:avLst>
          </a:prstGeom>
          <a:solidFill>
            <a:srgbClr val="FFC000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Phase C: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Umsetzung Prozess 2.1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6282451" y="4460974"/>
            <a:ext cx="2663986" cy="612376"/>
          </a:xfrm>
          <a:prstGeom prst="rightArrow">
            <a:avLst>
              <a:gd name="adj1" fmla="val 70623"/>
              <a:gd name="adj2" fmla="val 50000"/>
            </a:avLst>
          </a:prstGeom>
          <a:solidFill>
            <a:srgbClr val="FFC000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Phase C: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Umsetzung Prozess 2.2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6300707" y="5081213"/>
            <a:ext cx="2663986" cy="612376"/>
          </a:xfrm>
          <a:prstGeom prst="rightArrow">
            <a:avLst>
              <a:gd name="adj1" fmla="val 70623"/>
              <a:gd name="adj2" fmla="val 50000"/>
            </a:avLst>
          </a:prstGeom>
          <a:solidFill>
            <a:srgbClr val="FFC000"/>
          </a:solidFill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Phase C: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+mj-lt"/>
              </a:rPr>
              <a:t>Umsetzung usw.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59532" y="1376772"/>
            <a:ext cx="8784468" cy="453650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1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297874" cy="792089"/>
          </a:xfrm>
        </p:spPr>
        <p:txBody>
          <a:bodyPr/>
          <a:lstStyle/>
          <a:p>
            <a:r>
              <a:rPr lang="de-DE" sz="2800" dirty="0" smtClean="0"/>
              <a:t>Selbstbewertungsbögen für einen Bereich</a:t>
            </a:r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81674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116632"/>
            <a:ext cx="8137525" cy="1152525"/>
          </a:xfrm>
        </p:spPr>
        <p:txBody>
          <a:bodyPr/>
          <a:lstStyle/>
          <a:p>
            <a:pPr algn="ctr"/>
            <a:r>
              <a:rPr lang="de-DE" dirty="0" smtClean="0"/>
              <a:t>Überblick über die Ergebnisse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99607"/>
            <a:ext cx="8640960" cy="53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260648"/>
            <a:ext cx="8137525" cy="1152525"/>
          </a:xfrm>
        </p:spPr>
        <p:txBody>
          <a:bodyPr/>
          <a:lstStyle/>
          <a:p>
            <a:pPr algn="ctr"/>
            <a:r>
              <a:rPr lang="de-DE" dirty="0" smtClean="0"/>
              <a:t>Verbesserungsprofil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8568952" cy="52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08921" cy="1200329"/>
          </a:xfrm>
        </p:spPr>
        <p:txBody>
          <a:bodyPr/>
          <a:lstStyle/>
          <a:p>
            <a:pPr algn="ctr"/>
            <a:r>
              <a:rPr lang="de-DE" dirty="0" smtClean="0"/>
              <a:t>Phase B: Initialisierung des Teilprojekts </a:t>
            </a:r>
            <a:r>
              <a:rPr lang="de-DE" dirty="0" smtClean="0"/>
              <a:t>einer </a:t>
            </a:r>
            <a:r>
              <a:rPr lang="de-DE" dirty="0" smtClean="0"/>
              <a:t>Abteilung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3238" y="1844675"/>
            <a:ext cx="2232558" cy="72022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1400" b="1" dirty="0" smtClean="0"/>
              <a:t>Der Projektleiter bereitet sich vor.</a:t>
            </a:r>
            <a:endParaRPr lang="de-DE" sz="1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03238" y="2679155"/>
            <a:ext cx="2232558" cy="72022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1400" b="1" dirty="0" smtClean="0"/>
              <a:t>Die Abteilungsleitung wird in das Projekt einbezogen.</a:t>
            </a:r>
            <a:endParaRPr lang="de-DE" sz="1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03238" y="3513635"/>
            <a:ext cx="2232558" cy="72022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1400" b="1" dirty="0" smtClean="0"/>
              <a:t>Die Mitarbeiter werden das Projekt einbezogen.</a:t>
            </a:r>
            <a:endParaRPr lang="de-DE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3076740" y="3513635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Präsentation über Denken in Vorgängen, gewähltes Ablage-system, ggfls. DMS-Grundlagen</a:t>
            </a:r>
            <a:endParaRPr lang="de-DE" sz="900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0" y="3513635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Anforderungen der MA sammeln</a:t>
            </a:r>
            <a:br>
              <a:rPr lang="de-DE" sz="900" dirty="0" smtClean="0"/>
            </a:br>
            <a:r>
              <a:rPr lang="de-DE" sz="900" dirty="0" smtClean="0"/>
              <a:t>(z. B. mit „</a:t>
            </a:r>
            <a:r>
              <a:rPr lang="de-DE" sz="900" dirty="0" err="1" smtClean="0"/>
              <a:t>Remember</a:t>
            </a:r>
            <a:r>
              <a:rPr lang="de-DE" sz="900" dirty="0" smtClean="0"/>
              <a:t> </a:t>
            </a:r>
            <a:r>
              <a:rPr lang="de-DE" sz="900" dirty="0" err="1" smtClean="0"/>
              <a:t>the</a:t>
            </a:r>
            <a:r>
              <a:rPr lang="de-DE" sz="900" dirty="0" smtClean="0"/>
              <a:t> Future“)</a:t>
            </a:r>
            <a:endParaRPr lang="de-DE" sz="900" dirty="0"/>
          </a:p>
        </p:txBody>
      </p:sp>
      <p:sp>
        <p:nvSpPr>
          <p:cNvPr id="17" name="Textfeld 16"/>
          <p:cNvSpPr txBox="1"/>
          <p:nvPr/>
        </p:nvSpPr>
        <p:spPr>
          <a:xfrm>
            <a:off x="6072603" y="3500685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Vision der MA erarbeiten</a:t>
            </a:r>
            <a:endParaRPr lang="de-DE" sz="900" dirty="0"/>
          </a:p>
        </p:txBody>
      </p:sp>
      <p:sp>
        <p:nvSpPr>
          <p:cNvPr id="18" name="Textfeld 17"/>
          <p:cNvSpPr txBox="1"/>
          <p:nvPr/>
        </p:nvSpPr>
        <p:spPr>
          <a:xfrm>
            <a:off x="7567863" y="3501751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Visionen der verschiedenen Ebenen (Gesamtorganisation, AL,  MA) abgleichen</a:t>
            </a:r>
            <a:endParaRPr lang="de-DE" sz="900" dirty="0"/>
          </a:p>
        </p:txBody>
      </p:sp>
      <p:sp>
        <p:nvSpPr>
          <p:cNvPr id="19" name="Textfeld 18"/>
          <p:cNvSpPr txBox="1"/>
          <p:nvPr/>
        </p:nvSpPr>
        <p:spPr>
          <a:xfrm>
            <a:off x="503238" y="5157192"/>
            <a:ext cx="2232558" cy="72022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1400" b="1" dirty="0" smtClean="0"/>
              <a:t>Eine Prozessliste wird erstellt.</a:t>
            </a:r>
            <a:endParaRPr lang="de-DE" sz="1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496823" y="5991672"/>
            <a:ext cx="2232558" cy="720229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1400" b="1" dirty="0" smtClean="0"/>
              <a:t>Die Prozessliste wird priorisiert.</a:t>
            </a:r>
            <a:endParaRPr lang="de-DE" sz="1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3038733" y="4329102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MA über Projektablauf und agiles PM unterrichten (Sprints, Zeitaufwand, Rollen)</a:t>
            </a:r>
            <a:endParaRPr lang="de-DE" sz="900" dirty="0"/>
          </a:p>
        </p:txBody>
      </p:sp>
      <p:sp>
        <p:nvSpPr>
          <p:cNvPr id="22" name="Textfeld 21"/>
          <p:cNvSpPr txBox="1"/>
          <p:nvPr/>
        </p:nvSpPr>
        <p:spPr>
          <a:xfrm>
            <a:off x="4567736" y="4329101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aus den MA Anwendervertreter im Projekt auswählen</a:t>
            </a:r>
            <a:br>
              <a:rPr lang="de-DE" sz="900" dirty="0" smtClean="0"/>
            </a:br>
            <a:r>
              <a:rPr lang="de-DE" sz="900" dirty="0" smtClean="0"/>
              <a:t>(= motivierteste MA)</a:t>
            </a:r>
            <a:endParaRPr lang="de-DE" sz="900" dirty="0"/>
          </a:p>
        </p:txBody>
      </p:sp>
      <p:sp>
        <p:nvSpPr>
          <p:cNvPr id="23" name="Textfeld 22"/>
          <p:cNvSpPr txBox="1"/>
          <p:nvPr/>
        </p:nvSpPr>
        <p:spPr>
          <a:xfrm>
            <a:off x="6098097" y="4329100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Ressourcenplanung für das Projekt, insb. Zeitressourcen der Anwendervertreter, mit AL vornehmen</a:t>
            </a:r>
            <a:endParaRPr lang="de-DE" sz="900" dirty="0"/>
          </a:p>
        </p:txBody>
      </p:sp>
      <p:sp>
        <p:nvSpPr>
          <p:cNvPr id="24" name="Textfeld 23"/>
          <p:cNvSpPr txBox="1"/>
          <p:nvPr/>
        </p:nvSpPr>
        <p:spPr>
          <a:xfrm>
            <a:off x="3076740" y="1844674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anhand von </a:t>
            </a:r>
            <a:r>
              <a:rPr lang="de-DE" sz="900" dirty="0" err="1" smtClean="0"/>
              <a:t>GVPl</a:t>
            </a:r>
            <a:r>
              <a:rPr lang="de-DE" sz="900" dirty="0" smtClean="0"/>
              <a:t> o. ä. Vorstellungen </a:t>
            </a:r>
            <a:r>
              <a:rPr lang="de-DE" sz="900" dirty="0" err="1" smtClean="0"/>
              <a:t>ent</a:t>
            </a:r>
            <a:r>
              <a:rPr lang="de-DE" sz="900" dirty="0" smtClean="0"/>
              <a:t>-wickeln, welche Prozesse es in der Abteilung gibt</a:t>
            </a:r>
            <a:endParaRPr lang="de-DE" sz="900" dirty="0"/>
          </a:p>
        </p:txBody>
      </p:sp>
      <p:sp>
        <p:nvSpPr>
          <p:cNvPr id="25" name="Textfeld 24"/>
          <p:cNvSpPr txBox="1"/>
          <p:nvPr/>
        </p:nvSpPr>
        <p:spPr>
          <a:xfrm>
            <a:off x="4567736" y="1844673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Selbstbewertungs-bögen verteilen, einsammeln, auswerten.-Präsentation erstellen.</a:t>
            </a:r>
            <a:endParaRPr lang="de-DE" sz="900" dirty="0"/>
          </a:p>
        </p:txBody>
      </p:sp>
      <p:sp>
        <p:nvSpPr>
          <p:cNvPr id="26" name="Textfeld 25"/>
          <p:cNvSpPr txBox="1"/>
          <p:nvPr/>
        </p:nvSpPr>
        <p:spPr>
          <a:xfrm>
            <a:off x="3072476" y="2679155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Präsentation über Denken in Vorgängen, gewähltes Ablage-system, ggfls. DMS-Grundlagen</a:t>
            </a:r>
            <a:endParaRPr lang="de-DE" sz="900" dirty="0"/>
          </a:p>
        </p:txBody>
      </p:sp>
      <p:sp>
        <p:nvSpPr>
          <p:cNvPr id="27" name="Textfeld 26"/>
          <p:cNvSpPr txBox="1"/>
          <p:nvPr/>
        </p:nvSpPr>
        <p:spPr>
          <a:xfrm>
            <a:off x="4567736" y="2658323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Anforderungen der AL sammeln</a:t>
            </a:r>
            <a:br>
              <a:rPr lang="de-DE" sz="900" dirty="0" smtClean="0"/>
            </a:br>
            <a:r>
              <a:rPr lang="de-DE" sz="900" dirty="0" smtClean="0"/>
              <a:t>(z. B. mit „</a:t>
            </a:r>
            <a:r>
              <a:rPr lang="de-DE" sz="900" dirty="0" err="1" smtClean="0"/>
              <a:t>Remember</a:t>
            </a:r>
            <a:r>
              <a:rPr lang="de-DE" sz="900" dirty="0" smtClean="0"/>
              <a:t> </a:t>
            </a:r>
            <a:r>
              <a:rPr lang="de-DE" sz="900" dirty="0" err="1" smtClean="0"/>
              <a:t>the</a:t>
            </a:r>
            <a:r>
              <a:rPr lang="de-DE" sz="900" dirty="0" smtClean="0"/>
              <a:t> Future“)</a:t>
            </a:r>
            <a:endParaRPr lang="de-DE" sz="900" dirty="0"/>
          </a:p>
        </p:txBody>
      </p:sp>
      <p:sp>
        <p:nvSpPr>
          <p:cNvPr id="28" name="Textfeld 27"/>
          <p:cNvSpPr txBox="1"/>
          <p:nvPr/>
        </p:nvSpPr>
        <p:spPr>
          <a:xfrm>
            <a:off x="6089735" y="2679155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Vision der AL erarbeiten</a:t>
            </a:r>
            <a:endParaRPr lang="de-DE" sz="900" dirty="0"/>
          </a:p>
        </p:txBody>
      </p:sp>
      <p:sp>
        <p:nvSpPr>
          <p:cNvPr id="29" name="Textfeld 28"/>
          <p:cNvSpPr txBox="1"/>
          <p:nvPr/>
        </p:nvSpPr>
        <p:spPr>
          <a:xfrm>
            <a:off x="7584995" y="2641785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grobe Ressourcen-planung, insb. der Personalressourcen</a:t>
            </a:r>
            <a:endParaRPr lang="de-DE" sz="900" dirty="0"/>
          </a:p>
        </p:txBody>
      </p:sp>
      <p:sp>
        <p:nvSpPr>
          <p:cNvPr id="30" name="Textfeld 29"/>
          <p:cNvSpPr txBox="1"/>
          <p:nvPr/>
        </p:nvSpPr>
        <p:spPr>
          <a:xfrm>
            <a:off x="3054897" y="5157192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Vorgangsliste erstellen</a:t>
            </a:r>
            <a:endParaRPr lang="de-DE" sz="900" dirty="0"/>
          </a:p>
        </p:txBody>
      </p:sp>
      <p:sp>
        <p:nvSpPr>
          <p:cNvPr id="31" name="Textfeld 30"/>
          <p:cNvSpPr txBox="1"/>
          <p:nvPr/>
        </p:nvSpPr>
        <p:spPr>
          <a:xfrm>
            <a:off x="4567736" y="5144567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Vorgangsliste nach Prozessen </a:t>
            </a:r>
            <a:r>
              <a:rPr lang="de-DE" sz="900" dirty="0" err="1" smtClean="0"/>
              <a:t>clustern</a:t>
            </a:r>
            <a:endParaRPr lang="de-DE" sz="900" dirty="0"/>
          </a:p>
        </p:txBody>
      </p:sp>
      <p:sp>
        <p:nvSpPr>
          <p:cNvPr id="32" name="Textfeld 31"/>
          <p:cNvSpPr txBox="1"/>
          <p:nvPr/>
        </p:nvSpPr>
        <p:spPr>
          <a:xfrm>
            <a:off x="3038733" y="5991671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1 bis 3 Prozesse mit dem größten Verbesserungs-potenzial (= Nutzen) werden identifiziert </a:t>
            </a:r>
            <a:endParaRPr lang="de-DE" sz="900" dirty="0"/>
          </a:p>
        </p:txBody>
      </p:sp>
      <p:sp>
        <p:nvSpPr>
          <p:cNvPr id="34" name="Textfeld 33"/>
          <p:cNvSpPr txBox="1"/>
          <p:nvPr/>
        </p:nvSpPr>
        <p:spPr>
          <a:xfrm>
            <a:off x="6085989" y="5174615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Die Vorgangscluster erhalten Prozess-namen</a:t>
            </a:r>
            <a:endParaRPr lang="de-DE" sz="900" dirty="0"/>
          </a:p>
        </p:txBody>
      </p:sp>
      <p:sp>
        <p:nvSpPr>
          <p:cNvPr id="35" name="Textfeld 34"/>
          <p:cNvSpPr txBox="1"/>
          <p:nvPr/>
        </p:nvSpPr>
        <p:spPr>
          <a:xfrm>
            <a:off x="7598828" y="5175025"/>
            <a:ext cx="1346966" cy="720229"/>
          </a:xfrm>
          <a:prstGeom prst="rect">
            <a:avLst/>
          </a:prstGeom>
          <a:solidFill>
            <a:srgbClr val="FFFFA3"/>
          </a:solidFill>
        </p:spPr>
        <p:txBody>
          <a:bodyPr wrap="square" rtlCol="0" anchor="ctr" anchorCtr="0">
            <a:noAutofit/>
          </a:bodyPr>
          <a:lstStyle/>
          <a:p>
            <a:r>
              <a:rPr lang="de-DE" sz="900" dirty="0" smtClean="0"/>
              <a:t>Die Prozesse werden grob den Prozess-gruppen zugeordnet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5256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Checkliste: </a:t>
            </a:r>
            <a:br>
              <a:rPr lang="de-DE" dirty="0" smtClean="0"/>
            </a:br>
            <a:r>
              <a:rPr lang="de-DE" dirty="0" smtClean="0"/>
              <a:t>Einen Prozess in DMS/EIM bringen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238" y="1592796"/>
            <a:ext cx="8497254" cy="4176712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Den Prozess grob beschreiben (mit der Methode des Story </a:t>
            </a:r>
            <a:r>
              <a:rPr lang="de-DE" sz="1800" dirty="0" err="1" smtClean="0"/>
              <a:t>Mappings</a:t>
            </a:r>
            <a:r>
              <a:rPr lang="de-DE" sz="1800" dirty="0" smtClean="0"/>
              <a:t>)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Wer gehört jeweils zum Vorgangsteam? Evtl. Vertreter anderer Funktionseinheiten ins Projektteam einladen.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Schnelle Verbesserungsmaßnahmen identifizieren und realisieren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Metadaten für Vorgangsordner festlegen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err="1" smtClean="0"/>
              <a:t>Gfls</a:t>
            </a:r>
            <a:r>
              <a:rPr lang="de-DE" sz="1800" dirty="0" smtClean="0"/>
              <a:t>. Objektkategorien und Wertelisten anlegen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ggfls. Meilensteinordner definieren.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Gibt es verzahnte Prozesse?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ggfls. Ergebnisdokumente definieren.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Gibt es Folgeprozesse?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b="1" dirty="0">
                <a:solidFill>
                  <a:srgbClr val="FF0000"/>
                </a:solidFill>
              </a:rPr>
              <a:t>Prozesskürzel festlegen und Prozess in </a:t>
            </a:r>
            <a:r>
              <a:rPr lang="de-DE" sz="1800" b="1" dirty="0" smtClean="0">
                <a:solidFill>
                  <a:srgbClr val="FF0000"/>
                </a:solidFill>
              </a:rPr>
              <a:t>Aktenplan </a:t>
            </a:r>
            <a:r>
              <a:rPr lang="de-DE" sz="1800" b="1" dirty="0">
                <a:solidFill>
                  <a:srgbClr val="FF0000"/>
                </a:solidFill>
              </a:rPr>
              <a:t>eintragen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Prozessdokumente erheben und in Vorlagenmanagement einfügen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Evtl. Namensregeln und Metadaten für Dokumente festlegen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Alle vorstehenden Regelungen im DMS implementieren. Übergangsregeln festlegen für Beteiligte, die noch keine DMS-Lizenzen haben.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de-DE" sz="1800" dirty="0" smtClean="0"/>
              <a:t>Release: Kollegen schulen und Anwendung des neuen Prozesses starten.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767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297874" cy="792089"/>
          </a:xfrm>
        </p:spPr>
        <p:txBody>
          <a:bodyPr/>
          <a:lstStyle/>
          <a:p>
            <a:r>
              <a:rPr lang="de-DE" dirty="0" smtClean="0"/>
              <a:t>Wie komme ich zu einem MVP?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98" y="1476375"/>
            <a:ext cx="85725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rm"/>
          <p:cNvSpPr/>
          <p:nvPr/>
        </p:nvSpPr>
        <p:spPr>
          <a:xfrm>
            <a:off x="2520243" y="2382658"/>
            <a:ext cx="124769" cy="188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7" extrusionOk="0">
                <a:moveTo>
                  <a:pt x="0" y="21517"/>
                </a:moveTo>
                <a:cubicBezTo>
                  <a:pt x="915" y="18500"/>
                  <a:pt x="1831" y="15483"/>
                  <a:pt x="3295" y="12889"/>
                </a:cubicBezTo>
                <a:cubicBezTo>
                  <a:pt x="4759" y="10295"/>
                  <a:pt x="6773" y="8123"/>
                  <a:pt x="8969" y="6071"/>
                </a:cubicBezTo>
                <a:cubicBezTo>
                  <a:pt x="11166" y="4020"/>
                  <a:pt x="13546" y="2089"/>
                  <a:pt x="15193" y="1063"/>
                </a:cubicBezTo>
                <a:cubicBezTo>
                  <a:pt x="16841" y="38"/>
                  <a:pt x="17756" y="-83"/>
                  <a:pt x="18580" y="38"/>
                </a:cubicBezTo>
                <a:cubicBezTo>
                  <a:pt x="19403" y="158"/>
                  <a:pt x="20136" y="520"/>
                  <a:pt x="20685" y="1305"/>
                </a:cubicBezTo>
                <a:cubicBezTo>
                  <a:pt x="21234" y="2089"/>
                  <a:pt x="21600" y="3296"/>
                  <a:pt x="21600" y="5709"/>
                </a:cubicBezTo>
                <a:cubicBezTo>
                  <a:pt x="21600" y="8123"/>
                  <a:pt x="21234" y="11743"/>
                  <a:pt x="20868" y="15363"/>
                </a:cubicBezTo>
                <a:close/>
              </a:path>
            </a:pathLst>
          </a:custGeom>
          <a:solidFill>
            <a:srgbClr val="E22400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56" name="Form"/>
          <p:cNvSpPr/>
          <p:nvPr/>
        </p:nvSpPr>
        <p:spPr>
          <a:xfrm>
            <a:off x="2669330" y="2371351"/>
            <a:ext cx="85648" cy="13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8" extrusionOk="0">
                <a:moveTo>
                  <a:pt x="0" y="21428"/>
                </a:moveTo>
                <a:cubicBezTo>
                  <a:pt x="1600" y="17596"/>
                  <a:pt x="3200" y="13763"/>
                  <a:pt x="5067" y="10628"/>
                </a:cubicBezTo>
                <a:cubicBezTo>
                  <a:pt x="6933" y="7493"/>
                  <a:pt x="9067" y="5054"/>
                  <a:pt x="10533" y="3486"/>
                </a:cubicBezTo>
                <a:cubicBezTo>
                  <a:pt x="12000" y="1918"/>
                  <a:pt x="12800" y="1222"/>
                  <a:pt x="13867" y="699"/>
                </a:cubicBezTo>
                <a:cubicBezTo>
                  <a:pt x="14933" y="176"/>
                  <a:pt x="16267" y="-172"/>
                  <a:pt x="17200" y="89"/>
                </a:cubicBezTo>
                <a:cubicBezTo>
                  <a:pt x="18133" y="351"/>
                  <a:pt x="18667" y="1222"/>
                  <a:pt x="18933" y="3399"/>
                </a:cubicBezTo>
                <a:cubicBezTo>
                  <a:pt x="19200" y="5576"/>
                  <a:pt x="19200" y="9060"/>
                  <a:pt x="19600" y="11673"/>
                </a:cubicBezTo>
                <a:cubicBezTo>
                  <a:pt x="20000" y="14286"/>
                  <a:pt x="20800" y="16028"/>
                  <a:pt x="21600" y="17770"/>
                </a:cubicBezTo>
                <a:close/>
              </a:path>
            </a:pathLst>
          </a:custGeom>
          <a:solidFill>
            <a:srgbClr val="E22400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45941" y="2315502"/>
            <a:ext cx="3268769" cy="2723534"/>
            <a:chOff x="355880" y="4025028"/>
            <a:chExt cx="3268769" cy="2723534"/>
          </a:xfrm>
        </p:grpSpPr>
        <p:sp>
          <p:nvSpPr>
            <p:cNvPr id="254" name="Form"/>
            <p:cNvSpPr/>
            <p:nvPr/>
          </p:nvSpPr>
          <p:spPr>
            <a:xfrm>
              <a:off x="464969" y="4063428"/>
              <a:ext cx="3116864" cy="245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88" extrusionOk="0">
                  <a:moveTo>
                    <a:pt x="13736" y="3001"/>
                  </a:moveTo>
                  <a:cubicBezTo>
                    <a:pt x="13736" y="2909"/>
                    <a:pt x="13736" y="2816"/>
                    <a:pt x="13699" y="2714"/>
                  </a:cubicBezTo>
                  <a:cubicBezTo>
                    <a:pt x="13663" y="2612"/>
                    <a:pt x="13590" y="2500"/>
                    <a:pt x="13516" y="2393"/>
                  </a:cubicBezTo>
                  <a:cubicBezTo>
                    <a:pt x="13443" y="2287"/>
                    <a:pt x="13370" y="2185"/>
                    <a:pt x="13289" y="2087"/>
                  </a:cubicBezTo>
                  <a:cubicBezTo>
                    <a:pt x="13209" y="1990"/>
                    <a:pt x="13121" y="1897"/>
                    <a:pt x="13029" y="1813"/>
                  </a:cubicBezTo>
                  <a:cubicBezTo>
                    <a:pt x="12937" y="1730"/>
                    <a:pt x="12842" y="1656"/>
                    <a:pt x="12725" y="1567"/>
                  </a:cubicBezTo>
                  <a:cubicBezTo>
                    <a:pt x="12608" y="1479"/>
                    <a:pt x="12469" y="1377"/>
                    <a:pt x="12362" y="1303"/>
                  </a:cubicBezTo>
                  <a:cubicBezTo>
                    <a:pt x="12256" y="1229"/>
                    <a:pt x="12183" y="1182"/>
                    <a:pt x="12091" y="1136"/>
                  </a:cubicBezTo>
                  <a:cubicBezTo>
                    <a:pt x="12000" y="1089"/>
                    <a:pt x="11890" y="1043"/>
                    <a:pt x="11754" y="978"/>
                  </a:cubicBezTo>
                  <a:cubicBezTo>
                    <a:pt x="11619" y="913"/>
                    <a:pt x="11457" y="829"/>
                    <a:pt x="11304" y="746"/>
                  </a:cubicBezTo>
                  <a:cubicBezTo>
                    <a:pt x="11150" y="662"/>
                    <a:pt x="11003" y="579"/>
                    <a:pt x="10831" y="481"/>
                  </a:cubicBezTo>
                  <a:cubicBezTo>
                    <a:pt x="10659" y="384"/>
                    <a:pt x="10461" y="272"/>
                    <a:pt x="10274" y="189"/>
                  </a:cubicBezTo>
                  <a:cubicBezTo>
                    <a:pt x="10087" y="105"/>
                    <a:pt x="9911" y="50"/>
                    <a:pt x="9710" y="22"/>
                  </a:cubicBezTo>
                  <a:cubicBezTo>
                    <a:pt x="9508" y="-6"/>
                    <a:pt x="9281" y="-6"/>
                    <a:pt x="9091" y="17"/>
                  </a:cubicBezTo>
                  <a:cubicBezTo>
                    <a:pt x="8900" y="40"/>
                    <a:pt x="8746" y="87"/>
                    <a:pt x="8578" y="152"/>
                  </a:cubicBezTo>
                  <a:cubicBezTo>
                    <a:pt x="8409" y="217"/>
                    <a:pt x="8226" y="300"/>
                    <a:pt x="8076" y="370"/>
                  </a:cubicBezTo>
                  <a:cubicBezTo>
                    <a:pt x="7926" y="440"/>
                    <a:pt x="7809" y="495"/>
                    <a:pt x="7688" y="570"/>
                  </a:cubicBezTo>
                  <a:cubicBezTo>
                    <a:pt x="7567" y="644"/>
                    <a:pt x="7442" y="737"/>
                    <a:pt x="7288" y="853"/>
                  </a:cubicBezTo>
                  <a:cubicBezTo>
                    <a:pt x="7134" y="969"/>
                    <a:pt x="6951" y="1108"/>
                    <a:pt x="6797" y="1242"/>
                  </a:cubicBezTo>
                  <a:cubicBezTo>
                    <a:pt x="6644" y="1377"/>
                    <a:pt x="6519" y="1507"/>
                    <a:pt x="6442" y="1591"/>
                  </a:cubicBezTo>
                  <a:cubicBezTo>
                    <a:pt x="6365" y="1674"/>
                    <a:pt x="6336" y="1711"/>
                    <a:pt x="6292" y="1748"/>
                  </a:cubicBezTo>
                  <a:cubicBezTo>
                    <a:pt x="6248" y="1785"/>
                    <a:pt x="6189" y="1823"/>
                    <a:pt x="6149" y="1823"/>
                  </a:cubicBezTo>
                  <a:cubicBezTo>
                    <a:pt x="6109" y="1823"/>
                    <a:pt x="6087" y="1785"/>
                    <a:pt x="6017" y="1734"/>
                  </a:cubicBezTo>
                  <a:cubicBezTo>
                    <a:pt x="5948" y="1683"/>
                    <a:pt x="5830" y="1618"/>
                    <a:pt x="5698" y="1558"/>
                  </a:cubicBezTo>
                  <a:cubicBezTo>
                    <a:pt x="5567" y="1498"/>
                    <a:pt x="5420" y="1442"/>
                    <a:pt x="5244" y="1419"/>
                  </a:cubicBezTo>
                  <a:cubicBezTo>
                    <a:pt x="5068" y="1396"/>
                    <a:pt x="4863" y="1405"/>
                    <a:pt x="4698" y="1423"/>
                  </a:cubicBezTo>
                  <a:cubicBezTo>
                    <a:pt x="4533" y="1442"/>
                    <a:pt x="4409" y="1470"/>
                    <a:pt x="4292" y="1516"/>
                  </a:cubicBezTo>
                  <a:cubicBezTo>
                    <a:pt x="4174" y="1563"/>
                    <a:pt x="4064" y="1628"/>
                    <a:pt x="3955" y="1697"/>
                  </a:cubicBezTo>
                  <a:cubicBezTo>
                    <a:pt x="3845" y="1767"/>
                    <a:pt x="3735" y="1841"/>
                    <a:pt x="3625" y="1939"/>
                  </a:cubicBezTo>
                  <a:cubicBezTo>
                    <a:pt x="3515" y="2036"/>
                    <a:pt x="3405" y="2157"/>
                    <a:pt x="3310" y="2268"/>
                  </a:cubicBezTo>
                  <a:cubicBezTo>
                    <a:pt x="3215" y="2380"/>
                    <a:pt x="3134" y="2482"/>
                    <a:pt x="3057" y="2593"/>
                  </a:cubicBezTo>
                  <a:cubicBezTo>
                    <a:pt x="2980" y="2704"/>
                    <a:pt x="2907" y="2825"/>
                    <a:pt x="2848" y="2955"/>
                  </a:cubicBezTo>
                  <a:cubicBezTo>
                    <a:pt x="2790" y="3085"/>
                    <a:pt x="2746" y="3224"/>
                    <a:pt x="2716" y="3363"/>
                  </a:cubicBezTo>
                  <a:cubicBezTo>
                    <a:pt x="2687" y="3503"/>
                    <a:pt x="2672" y="3642"/>
                    <a:pt x="2669" y="3735"/>
                  </a:cubicBezTo>
                  <a:cubicBezTo>
                    <a:pt x="2665" y="3828"/>
                    <a:pt x="2672" y="3874"/>
                    <a:pt x="2658" y="3893"/>
                  </a:cubicBezTo>
                  <a:cubicBezTo>
                    <a:pt x="2643" y="3911"/>
                    <a:pt x="2606" y="3902"/>
                    <a:pt x="2511" y="3888"/>
                  </a:cubicBezTo>
                  <a:cubicBezTo>
                    <a:pt x="2416" y="3874"/>
                    <a:pt x="2262" y="3855"/>
                    <a:pt x="2123" y="3860"/>
                  </a:cubicBezTo>
                  <a:cubicBezTo>
                    <a:pt x="1984" y="3865"/>
                    <a:pt x="1859" y="3893"/>
                    <a:pt x="1738" y="3916"/>
                  </a:cubicBezTo>
                  <a:cubicBezTo>
                    <a:pt x="1617" y="3939"/>
                    <a:pt x="1500" y="3958"/>
                    <a:pt x="1375" y="4018"/>
                  </a:cubicBezTo>
                  <a:cubicBezTo>
                    <a:pt x="1251" y="4078"/>
                    <a:pt x="1119" y="4180"/>
                    <a:pt x="994" y="4301"/>
                  </a:cubicBezTo>
                  <a:cubicBezTo>
                    <a:pt x="870" y="4422"/>
                    <a:pt x="753" y="4561"/>
                    <a:pt x="643" y="4733"/>
                  </a:cubicBezTo>
                  <a:cubicBezTo>
                    <a:pt x="533" y="4904"/>
                    <a:pt x="430" y="5109"/>
                    <a:pt x="357" y="5285"/>
                  </a:cubicBezTo>
                  <a:cubicBezTo>
                    <a:pt x="284" y="5461"/>
                    <a:pt x="240" y="5610"/>
                    <a:pt x="199" y="5800"/>
                  </a:cubicBezTo>
                  <a:cubicBezTo>
                    <a:pt x="159" y="5990"/>
                    <a:pt x="123" y="6222"/>
                    <a:pt x="93" y="6464"/>
                  </a:cubicBezTo>
                  <a:cubicBezTo>
                    <a:pt x="64" y="6705"/>
                    <a:pt x="42" y="6956"/>
                    <a:pt x="27" y="7216"/>
                  </a:cubicBezTo>
                  <a:cubicBezTo>
                    <a:pt x="13" y="7476"/>
                    <a:pt x="5" y="7745"/>
                    <a:pt x="2" y="8005"/>
                  </a:cubicBezTo>
                  <a:cubicBezTo>
                    <a:pt x="-2" y="8265"/>
                    <a:pt x="-2" y="8515"/>
                    <a:pt x="13" y="8710"/>
                  </a:cubicBezTo>
                  <a:cubicBezTo>
                    <a:pt x="27" y="8905"/>
                    <a:pt x="57" y="9044"/>
                    <a:pt x="115" y="9184"/>
                  </a:cubicBezTo>
                  <a:cubicBezTo>
                    <a:pt x="174" y="9323"/>
                    <a:pt x="262" y="9462"/>
                    <a:pt x="339" y="9559"/>
                  </a:cubicBezTo>
                  <a:cubicBezTo>
                    <a:pt x="416" y="9657"/>
                    <a:pt x="482" y="9713"/>
                    <a:pt x="551" y="9740"/>
                  </a:cubicBezTo>
                  <a:cubicBezTo>
                    <a:pt x="621" y="9768"/>
                    <a:pt x="694" y="9768"/>
                    <a:pt x="767" y="9745"/>
                  </a:cubicBezTo>
                  <a:cubicBezTo>
                    <a:pt x="841" y="9722"/>
                    <a:pt x="914" y="9675"/>
                    <a:pt x="976" y="9601"/>
                  </a:cubicBezTo>
                  <a:cubicBezTo>
                    <a:pt x="1038" y="9527"/>
                    <a:pt x="1090" y="9425"/>
                    <a:pt x="1126" y="9355"/>
                  </a:cubicBezTo>
                  <a:cubicBezTo>
                    <a:pt x="1163" y="9286"/>
                    <a:pt x="1185" y="9248"/>
                    <a:pt x="1203" y="9207"/>
                  </a:cubicBezTo>
                  <a:cubicBezTo>
                    <a:pt x="1222" y="9165"/>
                    <a:pt x="1236" y="9119"/>
                    <a:pt x="1233" y="9114"/>
                  </a:cubicBezTo>
                  <a:cubicBezTo>
                    <a:pt x="1229" y="9109"/>
                    <a:pt x="1207" y="9146"/>
                    <a:pt x="1170" y="9267"/>
                  </a:cubicBezTo>
                  <a:cubicBezTo>
                    <a:pt x="1134" y="9388"/>
                    <a:pt x="1082" y="9592"/>
                    <a:pt x="1057" y="9792"/>
                  </a:cubicBezTo>
                  <a:cubicBezTo>
                    <a:pt x="1031" y="9991"/>
                    <a:pt x="1031" y="10186"/>
                    <a:pt x="1064" y="10367"/>
                  </a:cubicBezTo>
                  <a:cubicBezTo>
                    <a:pt x="1097" y="10548"/>
                    <a:pt x="1163" y="10715"/>
                    <a:pt x="1222" y="10864"/>
                  </a:cubicBezTo>
                  <a:cubicBezTo>
                    <a:pt x="1280" y="11012"/>
                    <a:pt x="1332" y="11142"/>
                    <a:pt x="1419" y="11332"/>
                  </a:cubicBezTo>
                  <a:cubicBezTo>
                    <a:pt x="1507" y="11523"/>
                    <a:pt x="1632" y="11773"/>
                    <a:pt x="1764" y="12001"/>
                  </a:cubicBezTo>
                  <a:cubicBezTo>
                    <a:pt x="1896" y="12228"/>
                    <a:pt x="2035" y="12432"/>
                    <a:pt x="2170" y="12604"/>
                  </a:cubicBezTo>
                  <a:cubicBezTo>
                    <a:pt x="2306" y="12776"/>
                    <a:pt x="2438" y="12915"/>
                    <a:pt x="2518" y="12999"/>
                  </a:cubicBezTo>
                  <a:cubicBezTo>
                    <a:pt x="2599" y="13082"/>
                    <a:pt x="2628" y="13110"/>
                    <a:pt x="2661" y="13133"/>
                  </a:cubicBezTo>
                  <a:cubicBezTo>
                    <a:pt x="2694" y="13156"/>
                    <a:pt x="2731" y="13175"/>
                    <a:pt x="2742" y="13221"/>
                  </a:cubicBezTo>
                  <a:cubicBezTo>
                    <a:pt x="2753" y="13268"/>
                    <a:pt x="2738" y="13342"/>
                    <a:pt x="2709" y="13472"/>
                  </a:cubicBezTo>
                  <a:cubicBezTo>
                    <a:pt x="2680" y="13602"/>
                    <a:pt x="2636" y="13788"/>
                    <a:pt x="2595" y="13987"/>
                  </a:cubicBezTo>
                  <a:cubicBezTo>
                    <a:pt x="2555" y="14187"/>
                    <a:pt x="2518" y="14400"/>
                    <a:pt x="2493" y="14600"/>
                  </a:cubicBezTo>
                  <a:cubicBezTo>
                    <a:pt x="2467" y="14799"/>
                    <a:pt x="2453" y="14985"/>
                    <a:pt x="2445" y="15157"/>
                  </a:cubicBezTo>
                  <a:cubicBezTo>
                    <a:pt x="2438" y="15328"/>
                    <a:pt x="2438" y="15486"/>
                    <a:pt x="2449" y="15658"/>
                  </a:cubicBezTo>
                  <a:cubicBezTo>
                    <a:pt x="2460" y="15830"/>
                    <a:pt x="2482" y="16015"/>
                    <a:pt x="2515" y="16224"/>
                  </a:cubicBezTo>
                  <a:cubicBezTo>
                    <a:pt x="2548" y="16433"/>
                    <a:pt x="2592" y="16665"/>
                    <a:pt x="2647" y="16874"/>
                  </a:cubicBezTo>
                  <a:cubicBezTo>
                    <a:pt x="2702" y="17083"/>
                    <a:pt x="2768" y="17268"/>
                    <a:pt x="2830" y="17408"/>
                  </a:cubicBezTo>
                  <a:cubicBezTo>
                    <a:pt x="2892" y="17547"/>
                    <a:pt x="2951" y="17640"/>
                    <a:pt x="3006" y="17723"/>
                  </a:cubicBezTo>
                  <a:cubicBezTo>
                    <a:pt x="3061" y="17807"/>
                    <a:pt x="3112" y="17881"/>
                    <a:pt x="3200" y="18002"/>
                  </a:cubicBezTo>
                  <a:cubicBezTo>
                    <a:pt x="3288" y="18122"/>
                    <a:pt x="3412" y="18289"/>
                    <a:pt x="3541" y="18429"/>
                  </a:cubicBezTo>
                  <a:cubicBezTo>
                    <a:pt x="3669" y="18568"/>
                    <a:pt x="3801" y="18679"/>
                    <a:pt x="3933" y="18772"/>
                  </a:cubicBezTo>
                  <a:cubicBezTo>
                    <a:pt x="4064" y="18865"/>
                    <a:pt x="4196" y="18939"/>
                    <a:pt x="4328" y="18986"/>
                  </a:cubicBezTo>
                  <a:cubicBezTo>
                    <a:pt x="4460" y="19032"/>
                    <a:pt x="4592" y="19051"/>
                    <a:pt x="4739" y="19083"/>
                  </a:cubicBezTo>
                  <a:cubicBezTo>
                    <a:pt x="4885" y="19116"/>
                    <a:pt x="5046" y="19162"/>
                    <a:pt x="5186" y="19190"/>
                  </a:cubicBezTo>
                  <a:cubicBezTo>
                    <a:pt x="5325" y="19218"/>
                    <a:pt x="5442" y="19227"/>
                    <a:pt x="5581" y="19232"/>
                  </a:cubicBezTo>
                  <a:cubicBezTo>
                    <a:pt x="5720" y="19236"/>
                    <a:pt x="5882" y="19236"/>
                    <a:pt x="6035" y="19227"/>
                  </a:cubicBezTo>
                  <a:cubicBezTo>
                    <a:pt x="6189" y="19218"/>
                    <a:pt x="6336" y="19199"/>
                    <a:pt x="6497" y="19171"/>
                  </a:cubicBezTo>
                  <a:cubicBezTo>
                    <a:pt x="6658" y="19143"/>
                    <a:pt x="6834" y="19106"/>
                    <a:pt x="7014" y="19051"/>
                  </a:cubicBezTo>
                  <a:cubicBezTo>
                    <a:pt x="7193" y="18995"/>
                    <a:pt x="7376" y="18921"/>
                    <a:pt x="7534" y="18833"/>
                  </a:cubicBezTo>
                  <a:cubicBezTo>
                    <a:pt x="7691" y="18744"/>
                    <a:pt x="7823" y="18642"/>
                    <a:pt x="7907" y="18577"/>
                  </a:cubicBezTo>
                  <a:cubicBezTo>
                    <a:pt x="7992" y="18512"/>
                    <a:pt x="8028" y="18484"/>
                    <a:pt x="8065" y="18475"/>
                  </a:cubicBezTo>
                  <a:cubicBezTo>
                    <a:pt x="8102" y="18466"/>
                    <a:pt x="8138" y="18475"/>
                    <a:pt x="8164" y="18503"/>
                  </a:cubicBezTo>
                  <a:cubicBezTo>
                    <a:pt x="8190" y="18531"/>
                    <a:pt x="8204" y="18577"/>
                    <a:pt x="8245" y="18684"/>
                  </a:cubicBezTo>
                  <a:cubicBezTo>
                    <a:pt x="8285" y="18791"/>
                    <a:pt x="8351" y="18958"/>
                    <a:pt x="8428" y="19088"/>
                  </a:cubicBezTo>
                  <a:cubicBezTo>
                    <a:pt x="8505" y="19218"/>
                    <a:pt x="8593" y="19311"/>
                    <a:pt x="8684" y="19431"/>
                  </a:cubicBezTo>
                  <a:cubicBezTo>
                    <a:pt x="8776" y="19552"/>
                    <a:pt x="8871" y="19700"/>
                    <a:pt x="8959" y="19858"/>
                  </a:cubicBezTo>
                  <a:cubicBezTo>
                    <a:pt x="9047" y="20016"/>
                    <a:pt x="9127" y="20183"/>
                    <a:pt x="9219" y="20327"/>
                  </a:cubicBezTo>
                  <a:cubicBezTo>
                    <a:pt x="9311" y="20471"/>
                    <a:pt x="9413" y="20592"/>
                    <a:pt x="9530" y="20708"/>
                  </a:cubicBezTo>
                  <a:cubicBezTo>
                    <a:pt x="9648" y="20824"/>
                    <a:pt x="9780" y="20935"/>
                    <a:pt x="9930" y="21051"/>
                  </a:cubicBezTo>
                  <a:cubicBezTo>
                    <a:pt x="10080" y="21167"/>
                    <a:pt x="10248" y="21288"/>
                    <a:pt x="10410" y="21376"/>
                  </a:cubicBezTo>
                  <a:cubicBezTo>
                    <a:pt x="10571" y="21464"/>
                    <a:pt x="10725" y="21520"/>
                    <a:pt x="10875" y="21552"/>
                  </a:cubicBezTo>
                  <a:cubicBezTo>
                    <a:pt x="11025" y="21585"/>
                    <a:pt x="11172" y="21594"/>
                    <a:pt x="11362" y="21585"/>
                  </a:cubicBezTo>
                  <a:cubicBezTo>
                    <a:pt x="11553" y="21575"/>
                    <a:pt x="11787" y="21548"/>
                    <a:pt x="12011" y="21510"/>
                  </a:cubicBezTo>
                  <a:cubicBezTo>
                    <a:pt x="12234" y="21473"/>
                    <a:pt x="12447" y="21427"/>
                    <a:pt x="12652" y="21385"/>
                  </a:cubicBezTo>
                  <a:cubicBezTo>
                    <a:pt x="12857" y="21343"/>
                    <a:pt x="13055" y="21306"/>
                    <a:pt x="13249" y="21260"/>
                  </a:cubicBezTo>
                  <a:cubicBezTo>
                    <a:pt x="13443" y="21213"/>
                    <a:pt x="13634" y="21158"/>
                    <a:pt x="13806" y="21093"/>
                  </a:cubicBezTo>
                  <a:cubicBezTo>
                    <a:pt x="13978" y="21028"/>
                    <a:pt x="14132" y="20954"/>
                    <a:pt x="14289" y="20865"/>
                  </a:cubicBezTo>
                  <a:cubicBezTo>
                    <a:pt x="14447" y="20777"/>
                    <a:pt x="14608" y="20675"/>
                    <a:pt x="14791" y="20540"/>
                  </a:cubicBezTo>
                  <a:cubicBezTo>
                    <a:pt x="14974" y="20406"/>
                    <a:pt x="15180" y="20239"/>
                    <a:pt x="15366" y="20086"/>
                  </a:cubicBezTo>
                  <a:cubicBezTo>
                    <a:pt x="15553" y="19932"/>
                    <a:pt x="15722" y="19793"/>
                    <a:pt x="15898" y="19640"/>
                  </a:cubicBezTo>
                  <a:cubicBezTo>
                    <a:pt x="16073" y="19487"/>
                    <a:pt x="16257" y="19320"/>
                    <a:pt x="16418" y="19139"/>
                  </a:cubicBezTo>
                  <a:cubicBezTo>
                    <a:pt x="16579" y="18958"/>
                    <a:pt x="16718" y="18763"/>
                    <a:pt x="16854" y="18535"/>
                  </a:cubicBezTo>
                  <a:cubicBezTo>
                    <a:pt x="16989" y="18308"/>
                    <a:pt x="17121" y="18048"/>
                    <a:pt x="17216" y="17849"/>
                  </a:cubicBezTo>
                  <a:cubicBezTo>
                    <a:pt x="17312" y="17649"/>
                    <a:pt x="17370" y="17510"/>
                    <a:pt x="17425" y="17343"/>
                  </a:cubicBezTo>
                  <a:cubicBezTo>
                    <a:pt x="17480" y="17176"/>
                    <a:pt x="17532" y="16981"/>
                    <a:pt x="17583" y="16804"/>
                  </a:cubicBezTo>
                  <a:cubicBezTo>
                    <a:pt x="17634" y="16628"/>
                    <a:pt x="17685" y="16470"/>
                    <a:pt x="17718" y="16368"/>
                  </a:cubicBezTo>
                  <a:cubicBezTo>
                    <a:pt x="17751" y="16266"/>
                    <a:pt x="17766" y="16220"/>
                    <a:pt x="17788" y="16210"/>
                  </a:cubicBezTo>
                  <a:cubicBezTo>
                    <a:pt x="17810" y="16201"/>
                    <a:pt x="17839" y="16229"/>
                    <a:pt x="17891" y="16247"/>
                  </a:cubicBezTo>
                  <a:cubicBezTo>
                    <a:pt x="17942" y="16266"/>
                    <a:pt x="18015" y="16275"/>
                    <a:pt x="18110" y="16243"/>
                  </a:cubicBezTo>
                  <a:cubicBezTo>
                    <a:pt x="18206" y="16210"/>
                    <a:pt x="18323" y="16136"/>
                    <a:pt x="18480" y="16020"/>
                  </a:cubicBezTo>
                  <a:cubicBezTo>
                    <a:pt x="18638" y="15904"/>
                    <a:pt x="18836" y="15746"/>
                    <a:pt x="18986" y="15616"/>
                  </a:cubicBezTo>
                  <a:cubicBezTo>
                    <a:pt x="19136" y="15486"/>
                    <a:pt x="19239" y="15384"/>
                    <a:pt x="19349" y="15263"/>
                  </a:cubicBezTo>
                  <a:cubicBezTo>
                    <a:pt x="19459" y="15143"/>
                    <a:pt x="19576" y="15004"/>
                    <a:pt x="19682" y="14888"/>
                  </a:cubicBezTo>
                  <a:cubicBezTo>
                    <a:pt x="19788" y="14771"/>
                    <a:pt x="19883" y="14679"/>
                    <a:pt x="19990" y="14572"/>
                  </a:cubicBezTo>
                  <a:cubicBezTo>
                    <a:pt x="20096" y="14465"/>
                    <a:pt x="20213" y="14344"/>
                    <a:pt x="20345" y="14173"/>
                  </a:cubicBezTo>
                  <a:cubicBezTo>
                    <a:pt x="20477" y="14001"/>
                    <a:pt x="20624" y="13778"/>
                    <a:pt x="20733" y="13588"/>
                  </a:cubicBezTo>
                  <a:cubicBezTo>
                    <a:pt x="20843" y="13398"/>
                    <a:pt x="20917" y="13240"/>
                    <a:pt x="20994" y="13068"/>
                  </a:cubicBezTo>
                  <a:cubicBezTo>
                    <a:pt x="21070" y="12896"/>
                    <a:pt x="21151" y="12711"/>
                    <a:pt x="21228" y="12479"/>
                  </a:cubicBezTo>
                  <a:cubicBezTo>
                    <a:pt x="21305" y="12247"/>
                    <a:pt x="21378" y="11968"/>
                    <a:pt x="21437" y="11671"/>
                  </a:cubicBezTo>
                  <a:cubicBezTo>
                    <a:pt x="21495" y="11374"/>
                    <a:pt x="21539" y="11059"/>
                    <a:pt x="21565" y="10808"/>
                  </a:cubicBezTo>
                  <a:cubicBezTo>
                    <a:pt x="21591" y="10557"/>
                    <a:pt x="21598" y="10372"/>
                    <a:pt x="21598" y="10205"/>
                  </a:cubicBezTo>
                  <a:cubicBezTo>
                    <a:pt x="21598" y="10037"/>
                    <a:pt x="21591" y="9889"/>
                    <a:pt x="21558" y="9745"/>
                  </a:cubicBezTo>
                  <a:cubicBezTo>
                    <a:pt x="21525" y="9601"/>
                    <a:pt x="21466" y="9462"/>
                    <a:pt x="21407" y="9327"/>
                  </a:cubicBezTo>
                  <a:cubicBezTo>
                    <a:pt x="21349" y="9193"/>
                    <a:pt x="21290" y="9063"/>
                    <a:pt x="21239" y="8961"/>
                  </a:cubicBezTo>
                  <a:cubicBezTo>
                    <a:pt x="21188" y="8859"/>
                    <a:pt x="21144" y="8784"/>
                    <a:pt x="21067" y="8724"/>
                  </a:cubicBezTo>
                  <a:cubicBezTo>
                    <a:pt x="20990" y="8664"/>
                    <a:pt x="20880" y="8617"/>
                    <a:pt x="20770" y="8580"/>
                  </a:cubicBezTo>
                  <a:cubicBezTo>
                    <a:pt x="20660" y="8543"/>
                    <a:pt x="20550" y="8515"/>
                    <a:pt x="20477" y="8501"/>
                  </a:cubicBezTo>
                  <a:cubicBezTo>
                    <a:pt x="20404" y="8487"/>
                    <a:pt x="20367" y="8487"/>
                    <a:pt x="20360" y="8469"/>
                  </a:cubicBezTo>
                  <a:cubicBezTo>
                    <a:pt x="20352" y="8450"/>
                    <a:pt x="20374" y="8413"/>
                    <a:pt x="20418" y="8302"/>
                  </a:cubicBezTo>
                  <a:cubicBezTo>
                    <a:pt x="20462" y="8190"/>
                    <a:pt x="20528" y="8005"/>
                    <a:pt x="20583" y="7796"/>
                  </a:cubicBezTo>
                  <a:cubicBezTo>
                    <a:pt x="20638" y="7587"/>
                    <a:pt x="20682" y="7355"/>
                    <a:pt x="20726" y="7118"/>
                  </a:cubicBezTo>
                  <a:cubicBezTo>
                    <a:pt x="20770" y="6881"/>
                    <a:pt x="20814" y="6640"/>
                    <a:pt x="20843" y="6376"/>
                  </a:cubicBezTo>
                  <a:cubicBezTo>
                    <a:pt x="20873" y="6111"/>
                    <a:pt x="20887" y="5823"/>
                    <a:pt x="20891" y="5554"/>
                  </a:cubicBezTo>
                  <a:cubicBezTo>
                    <a:pt x="20895" y="5285"/>
                    <a:pt x="20887" y="5034"/>
                    <a:pt x="20884" y="4765"/>
                  </a:cubicBezTo>
                  <a:cubicBezTo>
                    <a:pt x="20880" y="4496"/>
                    <a:pt x="20880" y="4208"/>
                    <a:pt x="20854" y="3976"/>
                  </a:cubicBezTo>
                  <a:cubicBezTo>
                    <a:pt x="20829" y="3744"/>
                    <a:pt x="20777" y="3568"/>
                    <a:pt x="20704" y="3405"/>
                  </a:cubicBezTo>
                  <a:cubicBezTo>
                    <a:pt x="20631" y="3243"/>
                    <a:pt x="20536" y="3094"/>
                    <a:pt x="20448" y="2969"/>
                  </a:cubicBezTo>
                  <a:cubicBezTo>
                    <a:pt x="20360" y="2844"/>
                    <a:pt x="20279" y="2742"/>
                    <a:pt x="20158" y="2602"/>
                  </a:cubicBezTo>
                  <a:cubicBezTo>
                    <a:pt x="20037" y="2463"/>
                    <a:pt x="19876" y="2287"/>
                    <a:pt x="19722" y="2134"/>
                  </a:cubicBezTo>
                  <a:cubicBezTo>
                    <a:pt x="19568" y="1980"/>
                    <a:pt x="19422" y="1850"/>
                    <a:pt x="19301" y="1744"/>
                  </a:cubicBezTo>
                  <a:cubicBezTo>
                    <a:pt x="19180" y="1637"/>
                    <a:pt x="19085" y="1553"/>
                    <a:pt x="18971" y="1479"/>
                  </a:cubicBezTo>
                  <a:cubicBezTo>
                    <a:pt x="18858" y="1405"/>
                    <a:pt x="18726" y="1340"/>
                    <a:pt x="18605" y="1303"/>
                  </a:cubicBezTo>
                  <a:cubicBezTo>
                    <a:pt x="18484" y="1266"/>
                    <a:pt x="18374" y="1256"/>
                    <a:pt x="18228" y="1247"/>
                  </a:cubicBezTo>
                  <a:cubicBezTo>
                    <a:pt x="18081" y="1238"/>
                    <a:pt x="17898" y="1229"/>
                    <a:pt x="17733" y="1229"/>
                  </a:cubicBezTo>
                  <a:cubicBezTo>
                    <a:pt x="17568" y="1229"/>
                    <a:pt x="17422" y="1238"/>
                    <a:pt x="17264" y="1252"/>
                  </a:cubicBezTo>
                  <a:cubicBezTo>
                    <a:pt x="17107" y="1266"/>
                    <a:pt x="16938" y="1284"/>
                    <a:pt x="16777" y="1307"/>
                  </a:cubicBezTo>
                  <a:cubicBezTo>
                    <a:pt x="16616" y="1331"/>
                    <a:pt x="16462" y="1359"/>
                    <a:pt x="16308" y="1396"/>
                  </a:cubicBezTo>
                  <a:cubicBezTo>
                    <a:pt x="16154" y="1433"/>
                    <a:pt x="16000" y="1479"/>
                    <a:pt x="15835" y="1530"/>
                  </a:cubicBezTo>
                  <a:cubicBezTo>
                    <a:pt x="15670" y="1581"/>
                    <a:pt x="15495" y="1637"/>
                    <a:pt x="15352" y="1683"/>
                  </a:cubicBezTo>
                  <a:cubicBezTo>
                    <a:pt x="15209" y="1730"/>
                    <a:pt x="15099" y="1767"/>
                    <a:pt x="14982" y="1827"/>
                  </a:cubicBezTo>
                  <a:cubicBezTo>
                    <a:pt x="14864" y="1888"/>
                    <a:pt x="14740" y="1971"/>
                    <a:pt x="14619" y="2050"/>
                  </a:cubicBezTo>
                  <a:cubicBezTo>
                    <a:pt x="14498" y="2129"/>
                    <a:pt x="14381" y="2203"/>
                    <a:pt x="14242" y="2338"/>
                  </a:cubicBezTo>
                  <a:cubicBezTo>
                    <a:pt x="14102" y="2472"/>
                    <a:pt x="13941" y="2667"/>
                    <a:pt x="13780" y="2862"/>
                  </a:cubicBezTo>
                  <a:close/>
                </a:path>
              </a:pathLst>
            </a:custGeom>
            <a:solidFill>
              <a:srgbClr val="6661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263" name="Linie" descr="Lini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5880" y="6592849"/>
              <a:ext cx="135733" cy="155713"/>
            </a:xfrm>
            <a:prstGeom prst="rect">
              <a:avLst/>
            </a:prstGeom>
            <a:effectLst/>
          </p:spPr>
        </p:pic>
        <p:pic>
          <p:nvPicPr>
            <p:cNvPr id="265" name="Linie" descr="Lini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8107" y="6305535"/>
              <a:ext cx="155897" cy="184938"/>
            </a:xfrm>
            <a:prstGeom prst="rect">
              <a:avLst/>
            </a:prstGeom>
            <a:effectLst/>
          </p:spPr>
        </p:pic>
        <p:pic>
          <p:nvPicPr>
            <p:cNvPr id="267" name="Linie" descr="Lini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8578" y="4025028"/>
              <a:ext cx="2834834" cy="1227674"/>
            </a:xfrm>
            <a:prstGeom prst="rect">
              <a:avLst/>
            </a:prstGeom>
            <a:effectLst/>
          </p:spPr>
        </p:pic>
        <p:pic>
          <p:nvPicPr>
            <p:cNvPr id="269" name="Linie" descr="Lini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762" y="4397087"/>
              <a:ext cx="3059887" cy="2150033"/>
            </a:xfrm>
            <a:prstGeom prst="rect">
              <a:avLst/>
            </a:prstGeom>
            <a:effectLst/>
          </p:spPr>
        </p:pic>
      </p:grpSp>
      <p:sp>
        <p:nvSpPr>
          <p:cNvPr id="271" name="Linie"/>
          <p:cNvSpPr/>
          <p:nvPr/>
        </p:nvSpPr>
        <p:spPr>
          <a:xfrm>
            <a:off x="2517071" y="2354063"/>
            <a:ext cx="136400" cy="198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21527"/>
                </a:moveTo>
                <a:cubicBezTo>
                  <a:pt x="335" y="19574"/>
                  <a:pt x="670" y="17621"/>
                  <a:pt x="1674" y="15265"/>
                </a:cubicBezTo>
                <a:cubicBezTo>
                  <a:pt x="2679" y="12910"/>
                  <a:pt x="4353" y="10153"/>
                  <a:pt x="6028" y="7970"/>
                </a:cubicBezTo>
                <a:cubicBezTo>
                  <a:pt x="7702" y="5787"/>
                  <a:pt x="9377" y="4178"/>
                  <a:pt x="10884" y="2972"/>
                </a:cubicBezTo>
                <a:cubicBezTo>
                  <a:pt x="12391" y="1765"/>
                  <a:pt x="13730" y="961"/>
                  <a:pt x="14819" y="501"/>
                </a:cubicBezTo>
                <a:cubicBezTo>
                  <a:pt x="15907" y="42"/>
                  <a:pt x="16744" y="-73"/>
                  <a:pt x="17581" y="42"/>
                </a:cubicBezTo>
                <a:cubicBezTo>
                  <a:pt x="18419" y="157"/>
                  <a:pt x="19256" y="501"/>
                  <a:pt x="19842" y="1421"/>
                </a:cubicBezTo>
                <a:cubicBezTo>
                  <a:pt x="20428" y="2340"/>
                  <a:pt x="20763" y="3833"/>
                  <a:pt x="21014" y="5787"/>
                </a:cubicBezTo>
                <a:cubicBezTo>
                  <a:pt x="21265" y="7740"/>
                  <a:pt x="21433" y="10153"/>
                  <a:pt x="21516" y="11761"/>
                </a:cubicBezTo>
                <a:cubicBezTo>
                  <a:pt x="21600" y="13370"/>
                  <a:pt x="21600" y="14174"/>
                  <a:pt x="21600" y="14978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2" name="Linie"/>
          <p:cNvSpPr/>
          <p:nvPr/>
        </p:nvSpPr>
        <p:spPr>
          <a:xfrm>
            <a:off x="2553405" y="2272486"/>
            <a:ext cx="65426" cy="73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83" h="20653" extrusionOk="0">
                <a:moveTo>
                  <a:pt x="19790" y="5478"/>
                </a:moveTo>
                <a:cubicBezTo>
                  <a:pt x="18778" y="4294"/>
                  <a:pt x="17765" y="3111"/>
                  <a:pt x="15402" y="2519"/>
                </a:cubicBezTo>
                <a:cubicBezTo>
                  <a:pt x="13040" y="1927"/>
                  <a:pt x="9327" y="1927"/>
                  <a:pt x="6290" y="3702"/>
                </a:cubicBezTo>
                <a:cubicBezTo>
                  <a:pt x="3252" y="5478"/>
                  <a:pt x="890" y="9028"/>
                  <a:pt x="215" y="12135"/>
                </a:cubicBezTo>
                <a:cubicBezTo>
                  <a:pt x="-460" y="15242"/>
                  <a:pt x="553" y="17905"/>
                  <a:pt x="1903" y="19385"/>
                </a:cubicBezTo>
                <a:cubicBezTo>
                  <a:pt x="3253" y="20864"/>
                  <a:pt x="4940" y="21160"/>
                  <a:pt x="7978" y="19681"/>
                </a:cubicBezTo>
                <a:cubicBezTo>
                  <a:pt x="11015" y="18201"/>
                  <a:pt x="15403" y="14946"/>
                  <a:pt x="17934" y="11692"/>
                </a:cubicBezTo>
                <a:cubicBezTo>
                  <a:pt x="20465" y="8437"/>
                  <a:pt x="21140" y="5182"/>
                  <a:pt x="20802" y="2963"/>
                </a:cubicBezTo>
                <a:cubicBezTo>
                  <a:pt x="20465" y="744"/>
                  <a:pt x="19115" y="-440"/>
                  <a:pt x="16752" y="152"/>
                </a:cubicBezTo>
                <a:cubicBezTo>
                  <a:pt x="14390" y="744"/>
                  <a:pt x="11015" y="3111"/>
                  <a:pt x="7640" y="5478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3" name="Linie"/>
          <p:cNvSpPr/>
          <p:nvPr/>
        </p:nvSpPr>
        <p:spPr>
          <a:xfrm>
            <a:off x="2666158" y="2357888"/>
            <a:ext cx="104680" cy="130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3" extrusionOk="0">
                <a:moveTo>
                  <a:pt x="0" y="21383"/>
                </a:moveTo>
                <a:cubicBezTo>
                  <a:pt x="873" y="17581"/>
                  <a:pt x="1745" y="13780"/>
                  <a:pt x="3164" y="10669"/>
                </a:cubicBezTo>
                <a:cubicBezTo>
                  <a:pt x="4582" y="7559"/>
                  <a:pt x="6545" y="5140"/>
                  <a:pt x="8400" y="3412"/>
                </a:cubicBezTo>
                <a:cubicBezTo>
                  <a:pt x="10255" y="1684"/>
                  <a:pt x="12000" y="647"/>
                  <a:pt x="13636" y="215"/>
                </a:cubicBezTo>
                <a:cubicBezTo>
                  <a:pt x="15273" y="-217"/>
                  <a:pt x="16800" y="-44"/>
                  <a:pt x="17782" y="1165"/>
                </a:cubicBezTo>
                <a:cubicBezTo>
                  <a:pt x="18764" y="2375"/>
                  <a:pt x="19200" y="4621"/>
                  <a:pt x="19636" y="7645"/>
                </a:cubicBezTo>
                <a:cubicBezTo>
                  <a:pt x="20073" y="10669"/>
                  <a:pt x="20509" y="14471"/>
                  <a:pt x="20836" y="16804"/>
                </a:cubicBezTo>
                <a:cubicBezTo>
                  <a:pt x="21164" y="19137"/>
                  <a:pt x="21382" y="20001"/>
                  <a:pt x="21491" y="19741"/>
                </a:cubicBezTo>
                <a:cubicBezTo>
                  <a:pt x="21600" y="19482"/>
                  <a:pt x="21600" y="18100"/>
                  <a:pt x="21600" y="16717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4" name="Linie"/>
          <p:cNvSpPr/>
          <p:nvPr/>
        </p:nvSpPr>
        <p:spPr>
          <a:xfrm>
            <a:off x="2707395" y="2280276"/>
            <a:ext cx="61464" cy="75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1" h="20597" extrusionOk="0">
                <a:moveTo>
                  <a:pt x="9885" y="4074"/>
                </a:moveTo>
                <a:cubicBezTo>
                  <a:pt x="8054" y="3786"/>
                  <a:pt x="6224" y="3498"/>
                  <a:pt x="4759" y="4074"/>
                </a:cubicBezTo>
                <a:cubicBezTo>
                  <a:pt x="3295" y="4650"/>
                  <a:pt x="2197" y="6090"/>
                  <a:pt x="1464" y="7674"/>
                </a:cubicBezTo>
                <a:cubicBezTo>
                  <a:pt x="732" y="9258"/>
                  <a:pt x="366" y="10986"/>
                  <a:pt x="1098" y="13146"/>
                </a:cubicBezTo>
                <a:cubicBezTo>
                  <a:pt x="1831" y="15306"/>
                  <a:pt x="3661" y="17898"/>
                  <a:pt x="6590" y="19338"/>
                </a:cubicBezTo>
                <a:cubicBezTo>
                  <a:pt x="9519" y="20778"/>
                  <a:pt x="13546" y="21066"/>
                  <a:pt x="16292" y="19770"/>
                </a:cubicBezTo>
                <a:cubicBezTo>
                  <a:pt x="19037" y="18474"/>
                  <a:pt x="20502" y="15594"/>
                  <a:pt x="21051" y="12426"/>
                </a:cubicBezTo>
                <a:cubicBezTo>
                  <a:pt x="21600" y="9258"/>
                  <a:pt x="21234" y="5802"/>
                  <a:pt x="19220" y="3354"/>
                </a:cubicBezTo>
                <a:cubicBezTo>
                  <a:pt x="17207" y="906"/>
                  <a:pt x="13546" y="-534"/>
                  <a:pt x="10068" y="186"/>
                </a:cubicBezTo>
                <a:cubicBezTo>
                  <a:pt x="6590" y="906"/>
                  <a:pt x="3295" y="3786"/>
                  <a:pt x="0" y="6666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31" name="Planungsphase /…"/>
          <p:cNvSpPr txBox="1"/>
          <p:nvPr/>
        </p:nvSpPr>
        <p:spPr>
          <a:xfrm rot="20951592">
            <a:off x="265415" y="2099470"/>
            <a:ext cx="102207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400" b="1"/>
            </a:pPr>
            <a:r>
              <a:rPr sz="1400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Vorbereitung</a:t>
            </a:r>
            <a:endParaRPr sz="1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33" name="Kompass Planung"/>
          <p:cNvSpPr txBox="1"/>
          <p:nvPr/>
        </p:nvSpPr>
        <p:spPr>
          <a:xfrm rot="1331461">
            <a:off x="6908197" y="2747550"/>
            <a:ext cx="2147381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r>
              <a:rPr lang="de-DE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Kompass 'Rasenmäher' </a:t>
            </a:r>
            <a:endParaRPr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DMS-Einführungsprojekte traditionell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4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6" grpId="0" animBg="1"/>
      <p:bldP spid="271" grpId="0" animBg="1"/>
      <p:bldP spid="272" grpId="0" animBg="1"/>
      <p:bldP spid="273" grpId="0" animBg="1"/>
      <p:bldP spid="274" grpId="0" animBg="1"/>
      <p:bldP spid="1131" grpId="0" animBg="1"/>
      <p:bldP spid="1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rm"/>
          <p:cNvSpPr/>
          <p:nvPr/>
        </p:nvSpPr>
        <p:spPr>
          <a:xfrm>
            <a:off x="2520243" y="2382658"/>
            <a:ext cx="124769" cy="188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7" extrusionOk="0">
                <a:moveTo>
                  <a:pt x="0" y="21517"/>
                </a:moveTo>
                <a:cubicBezTo>
                  <a:pt x="915" y="18500"/>
                  <a:pt x="1831" y="15483"/>
                  <a:pt x="3295" y="12889"/>
                </a:cubicBezTo>
                <a:cubicBezTo>
                  <a:pt x="4759" y="10295"/>
                  <a:pt x="6773" y="8123"/>
                  <a:pt x="8969" y="6071"/>
                </a:cubicBezTo>
                <a:cubicBezTo>
                  <a:pt x="11166" y="4020"/>
                  <a:pt x="13546" y="2089"/>
                  <a:pt x="15193" y="1063"/>
                </a:cubicBezTo>
                <a:cubicBezTo>
                  <a:pt x="16841" y="38"/>
                  <a:pt x="17756" y="-83"/>
                  <a:pt x="18580" y="38"/>
                </a:cubicBezTo>
                <a:cubicBezTo>
                  <a:pt x="19403" y="158"/>
                  <a:pt x="20136" y="520"/>
                  <a:pt x="20685" y="1305"/>
                </a:cubicBezTo>
                <a:cubicBezTo>
                  <a:pt x="21234" y="2089"/>
                  <a:pt x="21600" y="3296"/>
                  <a:pt x="21600" y="5709"/>
                </a:cubicBezTo>
                <a:cubicBezTo>
                  <a:pt x="21600" y="8123"/>
                  <a:pt x="21234" y="11743"/>
                  <a:pt x="20868" y="15363"/>
                </a:cubicBezTo>
                <a:close/>
              </a:path>
            </a:pathLst>
          </a:custGeom>
          <a:solidFill>
            <a:srgbClr val="E22400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56" name="Form"/>
          <p:cNvSpPr/>
          <p:nvPr/>
        </p:nvSpPr>
        <p:spPr>
          <a:xfrm>
            <a:off x="2669330" y="2371351"/>
            <a:ext cx="85648" cy="13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8" extrusionOk="0">
                <a:moveTo>
                  <a:pt x="0" y="21428"/>
                </a:moveTo>
                <a:cubicBezTo>
                  <a:pt x="1600" y="17596"/>
                  <a:pt x="3200" y="13763"/>
                  <a:pt x="5067" y="10628"/>
                </a:cubicBezTo>
                <a:cubicBezTo>
                  <a:pt x="6933" y="7493"/>
                  <a:pt x="9067" y="5054"/>
                  <a:pt x="10533" y="3486"/>
                </a:cubicBezTo>
                <a:cubicBezTo>
                  <a:pt x="12000" y="1918"/>
                  <a:pt x="12800" y="1222"/>
                  <a:pt x="13867" y="699"/>
                </a:cubicBezTo>
                <a:cubicBezTo>
                  <a:pt x="14933" y="176"/>
                  <a:pt x="16267" y="-172"/>
                  <a:pt x="17200" y="89"/>
                </a:cubicBezTo>
                <a:cubicBezTo>
                  <a:pt x="18133" y="351"/>
                  <a:pt x="18667" y="1222"/>
                  <a:pt x="18933" y="3399"/>
                </a:cubicBezTo>
                <a:cubicBezTo>
                  <a:pt x="19200" y="5576"/>
                  <a:pt x="19200" y="9060"/>
                  <a:pt x="19600" y="11673"/>
                </a:cubicBezTo>
                <a:cubicBezTo>
                  <a:pt x="20000" y="14286"/>
                  <a:pt x="20800" y="16028"/>
                  <a:pt x="21600" y="17770"/>
                </a:cubicBezTo>
                <a:close/>
              </a:path>
            </a:pathLst>
          </a:custGeom>
          <a:solidFill>
            <a:srgbClr val="E22400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45941" y="2315502"/>
            <a:ext cx="3268769" cy="2723534"/>
            <a:chOff x="355880" y="4025028"/>
            <a:chExt cx="3268769" cy="2723534"/>
          </a:xfrm>
        </p:grpSpPr>
        <p:sp>
          <p:nvSpPr>
            <p:cNvPr id="254" name="Form"/>
            <p:cNvSpPr/>
            <p:nvPr/>
          </p:nvSpPr>
          <p:spPr>
            <a:xfrm>
              <a:off x="464969" y="4063428"/>
              <a:ext cx="3116864" cy="245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88" extrusionOk="0">
                  <a:moveTo>
                    <a:pt x="13736" y="3001"/>
                  </a:moveTo>
                  <a:cubicBezTo>
                    <a:pt x="13736" y="2909"/>
                    <a:pt x="13736" y="2816"/>
                    <a:pt x="13699" y="2714"/>
                  </a:cubicBezTo>
                  <a:cubicBezTo>
                    <a:pt x="13663" y="2612"/>
                    <a:pt x="13590" y="2500"/>
                    <a:pt x="13516" y="2393"/>
                  </a:cubicBezTo>
                  <a:cubicBezTo>
                    <a:pt x="13443" y="2287"/>
                    <a:pt x="13370" y="2185"/>
                    <a:pt x="13289" y="2087"/>
                  </a:cubicBezTo>
                  <a:cubicBezTo>
                    <a:pt x="13209" y="1990"/>
                    <a:pt x="13121" y="1897"/>
                    <a:pt x="13029" y="1813"/>
                  </a:cubicBezTo>
                  <a:cubicBezTo>
                    <a:pt x="12937" y="1730"/>
                    <a:pt x="12842" y="1656"/>
                    <a:pt x="12725" y="1567"/>
                  </a:cubicBezTo>
                  <a:cubicBezTo>
                    <a:pt x="12608" y="1479"/>
                    <a:pt x="12469" y="1377"/>
                    <a:pt x="12362" y="1303"/>
                  </a:cubicBezTo>
                  <a:cubicBezTo>
                    <a:pt x="12256" y="1229"/>
                    <a:pt x="12183" y="1182"/>
                    <a:pt x="12091" y="1136"/>
                  </a:cubicBezTo>
                  <a:cubicBezTo>
                    <a:pt x="12000" y="1089"/>
                    <a:pt x="11890" y="1043"/>
                    <a:pt x="11754" y="978"/>
                  </a:cubicBezTo>
                  <a:cubicBezTo>
                    <a:pt x="11619" y="913"/>
                    <a:pt x="11457" y="829"/>
                    <a:pt x="11304" y="746"/>
                  </a:cubicBezTo>
                  <a:cubicBezTo>
                    <a:pt x="11150" y="662"/>
                    <a:pt x="11003" y="579"/>
                    <a:pt x="10831" y="481"/>
                  </a:cubicBezTo>
                  <a:cubicBezTo>
                    <a:pt x="10659" y="384"/>
                    <a:pt x="10461" y="272"/>
                    <a:pt x="10274" y="189"/>
                  </a:cubicBezTo>
                  <a:cubicBezTo>
                    <a:pt x="10087" y="105"/>
                    <a:pt x="9911" y="50"/>
                    <a:pt x="9710" y="22"/>
                  </a:cubicBezTo>
                  <a:cubicBezTo>
                    <a:pt x="9508" y="-6"/>
                    <a:pt x="9281" y="-6"/>
                    <a:pt x="9091" y="17"/>
                  </a:cubicBezTo>
                  <a:cubicBezTo>
                    <a:pt x="8900" y="40"/>
                    <a:pt x="8746" y="87"/>
                    <a:pt x="8578" y="152"/>
                  </a:cubicBezTo>
                  <a:cubicBezTo>
                    <a:pt x="8409" y="217"/>
                    <a:pt x="8226" y="300"/>
                    <a:pt x="8076" y="370"/>
                  </a:cubicBezTo>
                  <a:cubicBezTo>
                    <a:pt x="7926" y="440"/>
                    <a:pt x="7809" y="495"/>
                    <a:pt x="7688" y="570"/>
                  </a:cubicBezTo>
                  <a:cubicBezTo>
                    <a:pt x="7567" y="644"/>
                    <a:pt x="7442" y="737"/>
                    <a:pt x="7288" y="853"/>
                  </a:cubicBezTo>
                  <a:cubicBezTo>
                    <a:pt x="7134" y="969"/>
                    <a:pt x="6951" y="1108"/>
                    <a:pt x="6797" y="1242"/>
                  </a:cubicBezTo>
                  <a:cubicBezTo>
                    <a:pt x="6644" y="1377"/>
                    <a:pt x="6519" y="1507"/>
                    <a:pt x="6442" y="1591"/>
                  </a:cubicBezTo>
                  <a:cubicBezTo>
                    <a:pt x="6365" y="1674"/>
                    <a:pt x="6336" y="1711"/>
                    <a:pt x="6292" y="1748"/>
                  </a:cubicBezTo>
                  <a:cubicBezTo>
                    <a:pt x="6248" y="1785"/>
                    <a:pt x="6189" y="1823"/>
                    <a:pt x="6149" y="1823"/>
                  </a:cubicBezTo>
                  <a:cubicBezTo>
                    <a:pt x="6109" y="1823"/>
                    <a:pt x="6087" y="1785"/>
                    <a:pt x="6017" y="1734"/>
                  </a:cubicBezTo>
                  <a:cubicBezTo>
                    <a:pt x="5948" y="1683"/>
                    <a:pt x="5830" y="1618"/>
                    <a:pt x="5698" y="1558"/>
                  </a:cubicBezTo>
                  <a:cubicBezTo>
                    <a:pt x="5567" y="1498"/>
                    <a:pt x="5420" y="1442"/>
                    <a:pt x="5244" y="1419"/>
                  </a:cubicBezTo>
                  <a:cubicBezTo>
                    <a:pt x="5068" y="1396"/>
                    <a:pt x="4863" y="1405"/>
                    <a:pt x="4698" y="1423"/>
                  </a:cubicBezTo>
                  <a:cubicBezTo>
                    <a:pt x="4533" y="1442"/>
                    <a:pt x="4409" y="1470"/>
                    <a:pt x="4292" y="1516"/>
                  </a:cubicBezTo>
                  <a:cubicBezTo>
                    <a:pt x="4174" y="1563"/>
                    <a:pt x="4064" y="1628"/>
                    <a:pt x="3955" y="1697"/>
                  </a:cubicBezTo>
                  <a:cubicBezTo>
                    <a:pt x="3845" y="1767"/>
                    <a:pt x="3735" y="1841"/>
                    <a:pt x="3625" y="1939"/>
                  </a:cubicBezTo>
                  <a:cubicBezTo>
                    <a:pt x="3515" y="2036"/>
                    <a:pt x="3405" y="2157"/>
                    <a:pt x="3310" y="2268"/>
                  </a:cubicBezTo>
                  <a:cubicBezTo>
                    <a:pt x="3215" y="2380"/>
                    <a:pt x="3134" y="2482"/>
                    <a:pt x="3057" y="2593"/>
                  </a:cubicBezTo>
                  <a:cubicBezTo>
                    <a:pt x="2980" y="2704"/>
                    <a:pt x="2907" y="2825"/>
                    <a:pt x="2848" y="2955"/>
                  </a:cubicBezTo>
                  <a:cubicBezTo>
                    <a:pt x="2790" y="3085"/>
                    <a:pt x="2746" y="3224"/>
                    <a:pt x="2716" y="3363"/>
                  </a:cubicBezTo>
                  <a:cubicBezTo>
                    <a:pt x="2687" y="3503"/>
                    <a:pt x="2672" y="3642"/>
                    <a:pt x="2669" y="3735"/>
                  </a:cubicBezTo>
                  <a:cubicBezTo>
                    <a:pt x="2665" y="3828"/>
                    <a:pt x="2672" y="3874"/>
                    <a:pt x="2658" y="3893"/>
                  </a:cubicBezTo>
                  <a:cubicBezTo>
                    <a:pt x="2643" y="3911"/>
                    <a:pt x="2606" y="3902"/>
                    <a:pt x="2511" y="3888"/>
                  </a:cubicBezTo>
                  <a:cubicBezTo>
                    <a:pt x="2416" y="3874"/>
                    <a:pt x="2262" y="3855"/>
                    <a:pt x="2123" y="3860"/>
                  </a:cubicBezTo>
                  <a:cubicBezTo>
                    <a:pt x="1984" y="3865"/>
                    <a:pt x="1859" y="3893"/>
                    <a:pt x="1738" y="3916"/>
                  </a:cubicBezTo>
                  <a:cubicBezTo>
                    <a:pt x="1617" y="3939"/>
                    <a:pt x="1500" y="3958"/>
                    <a:pt x="1375" y="4018"/>
                  </a:cubicBezTo>
                  <a:cubicBezTo>
                    <a:pt x="1251" y="4078"/>
                    <a:pt x="1119" y="4180"/>
                    <a:pt x="994" y="4301"/>
                  </a:cubicBezTo>
                  <a:cubicBezTo>
                    <a:pt x="870" y="4422"/>
                    <a:pt x="753" y="4561"/>
                    <a:pt x="643" y="4733"/>
                  </a:cubicBezTo>
                  <a:cubicBezTo>
                    <a:pt x="533" y="4904"/>
                    <a:pt x="430" y="5109"/>
                    <a:pt x="357" y="5285"/>
                  </a:cubicBezTo>
                  <a:cubicBezTo>
                    <a:pt x="284" y="5461"/>
                    <a:pt x="240" y="5610"/>
                    <a:pt x="199" y="5800"/>
                  </a:cubicBezTo>
                  <a:cubicBezTo>
                    <a:pt x="159" y="5990"/>
                    <a:pt x="123" y="6222"/>
                    <a:pt x="93" y="6464"/>
                  </a:cubicBezTo>
                  <a:cubicBezTo>
                    <a:pt x="64" y="6705"/>
                    <a:pt x="42" y="6956"/>
                    <a:pt x="27" y="7216"/>
                  </a:cubicBezTo>
                  <a:cubicBezTo>
                    <a:pt x="13" y="7476"/>
                    <a:pt x="5" y="7745"/>
                    <a:pt x="2" y="8005"/>
                  </a:cubicBezTo>
                  <a:cubicBezTo>
                    <a:pt x="-2" y="8265"/>
                    <a:pt x="-2" y="8515"/>
                    <a:pt x="13" y="8710"/>
                  </a:cubicBezTo>
                  <a:cubicBezTo>
                    <a:pt x="27" y="8905"/>
                    <a:pt x="57" y="9044"/>
                    <a:pt x="115" y="9184"/>
                  </a:cubicBezTo>
                  <a:cubicBezTo>
                    <a:pt x="174" y="9323"/>
                    <a:pt x="262" y="9462"/>
                    <a:pt x="339" y="9559"/>
                  </a:cubicBezTo>
                  <a:cubicBezTo>
                    <a:pt x="416" y="9657"/>
                    <a:pt x="482" y="9713"/>
                    <a:pt x="551" y="9740"/>
                  </a:cubicBezTo>
                  <a:cubicBezTo>
                    <a:pt x="621" y="9768"/>
                    <a:pt x="694" y="9768"/>
                    <a:pt x="767" y="9745"/>
                  </a:cubicBezTo>
                  <a:cubicBezTo>
                    <a:pt x="841" y="9722"/>
                    <a:pt x="914" y="9675"/>
                    <a:pt x="976" y="9601"/>
                  </a:cubicBezTo>
                  <a:cubicBezTo>
                    <a:pt x="1038" y="9527"/>
                    <a:pt x="1090" y="9425"/>
                    <a:pt x="1126" y="9355"/>
                  </a:cubicBezTo>
                  <a:cubicBezTo>
                    <a:pt x="1163" y="9286"/>
                    <a:pt x="1185" y="9248"/>
                    <a:pt x="1203" y="9207"/>
                  </a:cubicBezTo>
                  <a:cubicBezTo>
                    <a:pt x="1222" y="9165"/>
                    <a:pt x="1236" y="9119"/>
                    <a:pt x="1233" y="9114"/>
                  </a:cubicBezTo>
                  <a:cubicBezTo>
                    <a:pt x="1229" y="9109"/>
                    <a:pt x="1207" y="9146"/>
                    <a:pt x="1170" y="9267"/>
                  </a:cubicBezTo>
                  <a:cubicBezTo>
                    <a:pt x="1134" y="9388"/>
                    <a:pt x="1082" y="9592"/>
                    <a:pt x="1057" y="9792"/>
                  </a:cubicBezTo>
                  <a:cubicBezTo>
                    <a:pt x="1031" y="9991"/>
                    <a:pt x="1031" y="10186"/>
                    <a:pt x="1064" y="10367"/>
                  </a:cubicBezTo>
                  <a:cubicBezTo>
                    <a:pt x="1097" y="10548"/>
                    <a:pt x="1163" y="10715"/>
                    <a:pt x="1222" y="10864"/>
                  </a:cubicBezTo>
                  <a:cubicBezTo>
                    <a:pt x="1280" y="11012"/>
                    <a:pt x="1332" y="11142"/>
                    <a:pt x="1419" y="11332"/>
                  </a:cubicBezTo>
                  <a:cubicBezTo>
                    <a:pt x="1507" y="11523"/>
                    <a:pt x="1632" y="11773"/>
                    <a:pt x="1764" y="12001"/>
                  </a:cubicBezTo>
                  <a:cubicBezTo>
                    <a:pt x="1896" y="12228"/>
                    <a:pt x="2035" y="12432"/>
                    <a:pt x="2170" y="12604"/>
                  </a:cubicBezTo>
                  <a:cubicBezTo>
                    <a:pt x="2306" y="12776"/>
                    <a:pt x="2438" y="12915"/>
                    <a:pt x="2518" y="12999"/>
                  </a:cubicBezTo>
                  <a:cubicBezTo>
                    <a:pt x="2599" y="13082"/>
                    <a:pt x="2628" y="13110"/>
                    <a:pt x="2661" y="13133"/>
                  </a:cubicBezTo>
                  <a:cubicBezTo>
                    <a:pt x="2694" y="13156"/>
                    <a:pt x="2731" y="13175"/>
                    <a:pt x="2742" y="13221"/>
                  </a:cubicBezTo>
                  <a:cubicBezTo>
                    <a:pt x="2753" y="13268"/>
                    <a:pt x="2738" y="13342"/>
                    <a:pt x="2709" y="13472"/>
                  </a:cubicBezTo>
                  <a:cubicBezTo>
                    <a:pt x="2680" y="13602"/>
                    <a:pt x="2636" y="13788"/>
                    <a:pt x="2595" y="13987"/>
                  </a:cubicBezTo>
                  <a:cubicBezTo>
                    <a:pt x="2555" y="14187"/>
                    <a:pt x="2518" y="14400"/>
                    <a:pt x="2493" y="14600"/>
                  </a:cubicBezTo>
                  <a:cubicBezTo>
                    <a:pt x="2467" y="14799"/>
                    <a:pt x="2453" y="14985"/>
                    <a:pt x="2445" y="15157"/>
                  </a:cubicBezTo>
                  <a:cubicBezTo>
                    <a:pt x="2438" y="15328"/>
                    <a:pt x="2438" y="15486"/>
                    <a:pt x="2449" y="15658"/>
                  </a:cubicBezTo>
                  <a:cubicBezTo>
                    <a:pt x="2460" y="15830"/>
                    <a:pt x="2482" y="16015"/>
                    <a:pt x="2515" y="16224"/>
                  </a:cubicBezTo>
                  <a:cubicBezTo>
                    <a:pt x="2548" y="16433"/>
                    <a:pt x="2592" y="16665"/>
                    <a:pt x="2647" y="16874"/>
                  </a:cubicBezTo>
                  <a:cubicBezTo>
                    <a:pt x="2702" y="17083"/>
                    <a:pt x="2768" y="17268"/>
                    <a:pt x="2830" y="17408"/>
                  </a:cubicBezTo>
                  <a:cubicBezTo>
                    <a:pt x="2892" y="17547"/>
                    <a:pt x="2951" y="17640"/>
                    <a:pt x="3006" y="17723"/>
                  </a:cubicBezTo>
                  <a:cubicBezTo>
                    <a:pt x="3061" y="17807"/>
                    <a:pt x="3112" y="17881"/>
                    <a:pt x="3200" y="18002"/>
                  </a:cubicBezTo>
                  <a:cubicBezTo>
                    <a:pt x="3288" y="18122"/>
                    <a:pt x="3412" y="18289"/>
                    <a:pt x="3541" y="18429"/>
                  </a:cubicBezTo>
                  <a:cubicBezTo>
                    <a:pt x="3669" y="18568"/>
                    <a:pt x="3801" y="18679"/>
                    <a:pt x="3933" y="18772"/>
                  </a:cubicBezTo>
                  <a:cubicBezTo>
                    <a:pt x="4064" y="18865"/>
                    <a:pt x="4196" y="18939"/>
                    <a:pt x="4328" y="18986"/>
                  </a:cubicBezTo>
                  <a:cubicBezTo>
                    <a:pt x="4460" y="19032"/>
                    <a:pt x="4592" y="19051"/>
                    <a:pt x="4739" y="19083"/>
                  </a:cubicBezTo>
                  <a:cubicBezTo>
                    <a:pt x="4885" y="19116"/>
                    <a:pt x="5046" y="19162"/>
                    <a:pt x="5186" y="19190"/>
                  </a:cubicBezTo>
                  <a:cubicBezTo>
                    <a:pt x="5325" y="19218"/>
                    <a:pt x="5442" y="19227"/>
                    <a:pt x="5581" y="19232"/>
                  </a:cubicBezTo>
                  <a:cubicBezTo>
                    <a:pt x="5720" y="19236"/>
                    <a:pt x="5882" y="19236"/>
                    <a:pt x="6035" y="19227"/>
                  </a:cubicBezTo>
                  <a:cubicBezTo>
                    <a:pt x="6189" y="19218"/>
                    <a:pt x="6336" y="19199"/>
                    <a:pt x="6497" y="19171"/>
                  </a:cubicBezTo>
                  <a:cubicBezTo>
                    <a:pt x="6658" y="19143"/>
                    <a:pt x="6834" y="19106"/>
                    <a:pt x="7014" y="19051"/>
                  </a:cubicBezTo>
                  <a:cubicBezTo>
                    <a:pt x="7193" y="18995"/>
                    <a:pt x="7376" y="18921"/>
                    <a:pt x="7534" y="18833"/>
                  </a:cubicBezTo>
                  <a:cubicBezTo>
                    <a:pt x="7691" y="18744"/>
                    <a:pt x="7823" y="18642"/>
                    <a:pt x="7907" y="18577"/>
                  </a:cubicBezTo>
                  <a:cubicBezTo>
                    <a:pt x="7992" y="18512"/>
                    <a:pt x="8028" y="18484"/>
                    <a:pt x="8065" y="18475"/>
                  </a:cubicBezTo>
                  <a:cubicBezTo>
                    <a:pt x="8102" y="18466"/>
                    <a:pt x="8138" y="18475"/>
                    <a:pt x="8164" y="18503"/>
                  </a:cubicBezTo>
                  <a:cubicBezTo>
                    <a:pt x="8190" y="18531"/>
                    <a:pt x="8204" y="18577"/>
                    <a:pt x="8245" y="18684"/>
                  </a:cubicBezTo>
                  <a:cubicBezTo>
                    <a:pt x="8285" y="18791"/>
                    <a:pt x="8351" y="18958"/>
                    <a:pt x="8428" y="19088"/>
                  </a:cubicBezTo>
                  <a:cubicBezTo>
                    <a:pt x="8505" y="19218"/>
                    <a:pt x="8593" y="19311"/>
                    <a:pt x="8684" y="19431"/>
                  </a:cubicBezTo>
                  <a:cubicBezTo>
                    <a:pt x="8776" y="19552"/>
                    <a:pt x="8871" y="19700"/>
                    <a:pt x="8959" y="19858"/>
                  </a:cubicBezTo>
                  <a:cubicBezTo>
                    <a:pt x="9047" y="20016"/>
                    <a:pt x="9127" y="20183"/>
                    <a:pt x="9219" y="20327"/>
                  </a:cubicBezTo>
                  <a:cubicBezTo>
                    <a:pt x="9311" y="20471"/>
                    <a:pt x="9413" y="20592"/>
                    <a:pt x="9530" y="20708"/>
                  </a:cubicBezTo>
                  <a:cubicBezTo>
                    <a:pt x="9648" y="20824"/>
                    <a:pt x="9780" y="20935"/>
                    <a:pt x="9930" y="21051"/>
                  </a:cubicBezTo>
                  <a:cubicBezTo>
                    <a:pt x="10080" y="21167"/>
                    <a:pt x="10248" y="21288"/>
                    <a:pt x="10410" y="21376"/>
                  </a:cubicBezTo>
                  <a:cubicBezTo>
                    <a:pt x="10571" y="21464"/>
                    <a:pt x="10725" y="21520"/>
                    <a:pt x="10875" y="21552"/>
                  </a:cubicBezTo>
                  <a:cubicBezTo>
                    <a:pt x="11025" y="21585"/>
                    <a:pt x="11172" y="21594"/>
                    <a:pt x="11362" y="21585"/>
                  </a:cubicBezTo>
                  <a:cubicBezTo>
                    <a:pt x="11553" y="21575"/>
                    <a:pt x="11787" y="21548"/>
                    <a:pt x="12011" y="21510"/>
                  </a:cubicBezTo>
                  <a:cubicBezTo>
                    <a:pt x="12234" y="21473"/>
                    <a:pt x="12447" y="21427"/>
                    <a:pt x="12652" y="21385"/>
                  </a:cubicBezTo>
                  <a:cubicBezTo>
                    <a:pt x="12857" y="21343"/>
                    <a:pt x="13055" y="21306"/>
                    <a:pt x="13249" y="21260"/>
                  </a:cubicBezTo>
                  <a:cubicBezTo>
                    <a:pt x="13443" y="21213"/>
                    <a:pt x="13634" y="21158"/>
                    <a:pt x="13806" y="21093"/>
                  </a:cubicBezTo>
                  <a:cubicBezTo>
                    <a:pt x="13978" y="21028"/>
                    <a:pt x="14132" y="20954"/>
                    <a:pt x="14289" y="20865"/>
                  </a:cubicBezTo>
                  <a:cubicBezTo>
                    <a:pt x="14447" y="20777"/>
                    <a:pt x="14608" y="20675"/>
                    <a:pt x="14791" y="20540"/>
                  </a:cubicBezTo>
                  <a:cubicBezTo>
                    <a:pt x="14974" y="20406"/>
                    <a:pt x="15180" y="20239"/>
                    <a:pt x="15366" y="20086"/>
                  </a:cubicBezTo>
                  <a:cubicBezTo>
                    <a:pt x="15553" y="19932"/>
                    <a:pt x="15722" y="19793"/>
                    <a:pt x="15898" y="19640"/>
                  </a:cubicBezTo>
                  <a:cubicBezTo>
                    <a:pt x="16073" y="19487"/>
                    <a:pt x="16257" y="19320"/>
                    <a:pt x="16418" y="19139"/>
                  </a:cubicBezTo>
                  <a:cubicBezTo>
                    <a:pt x="16579" y="18958"/>
                    <a:pt x="16718" y="18763"/>
                    <a:pt x="16854" y="18535"/>
                  </a:cubicBezTo>
                  <a:cubicBezTo>
                    <a:pt x="16989" y="18308"/>
                    <a:pt x="17121" y="18048"/>
                    <a:pt x="17216" y="17849"/>
                  </a:cubicBezTo>
                  <a:cubicBezTo>
                    <a:pt x="17312" y="17649"/>
                    <a:pt x="17370" y="17510"/>
                    <a:pt x="17425" y="17343"/>
                  </a:cubicBezTo>
                  <a:cubicBezTo>
                    <a:pt x="17480" y="17176"/>
                    <a:pt x="17532" y="16981"/>
                    <a:pt x="17583" y="16804"/>
                  </a:cubicBezTo>
                  <a:cubicBezTo>
                    <a:pt x="17634" y="16628"/>
                    <a:pt x="17685" y="16470"/>
                    <a:pt x="17718" y="16368"/>
                  </a:cubicBezTo>
                  <a:cubicBezTo>
                    <a:pt x="17751" y="16266"/>
                    <a:pt x="17766" y="16220"/>
                    <a:pt x="17788" y="16210"/>
                  </a:cubicBezTo>
                  <a:cubicBezTo>
                    <a:pt x="17810" y="16201"/>
                    <a:pt x="17839" y="16229"/>
                    <a:pt x="17891" y="16247"/>
                  </a:cubicBezTo>
                  <a:cubicBezTo>
                    <a:pt x="17942" y="16266"/>
                    <a:pt x="18015" y="16275"/>
                    <a:pt x="18110" y="16243"/>
                  </a:cubicBezTo>
                  <a:cubicBezTo>
                    <a:pt x="18206" y="16210"/>
                    <a:pt x="18323" y="16136"/>
                    <a:pt x="18480" y="16020"/>
                  </a:cubicBezTo>
                  <a:cubicBezTo>
                    <a:pt x="18638" y="15904"/>
                    <a:pt x="18836" y="15746"/>
                    <a:pt x="18986" y="15616"/>
                  </a:cubicBezTo>
                  <a:cubicBezTo>
                    <a:pt x="19136" y="15486"/>
                    <a:pt x="19239" y="15384"/>
                    <a:pt x="19349" y="15263"/>
                  </a:cubicBezTo>
                  <a:cubicBezTo>
                    <a:pt x="19459" y="15143"/>
                    <a:pt x="19576" y="15004"/>
                    <a:pt x="19682" y="14888"/>
                  </a:cubicBezTo>
                  <a:cubicBezTo>
                    <a:pt x="19788" y="14771"/>
                    <a:pt x="19883" y="14679"/>
                    <a:pt x="19990" y="14572"/>
                  </a:cubicBezTo>
                  <a:cubicBezTo>
                    <a:pt x="20096" y="14465"/>
                    <a:pt x="20213" y="14344"/>
                    <a:pt x="20345" y="14173"/>
                  </a:cubicBezTo>
                  <a:cubicBezTo>
                    <a:pt x="20477" y="14001"/>
                    <a:pt x="20624" y="13778"/>
                    <a:pt x="20733" y="13588"/>
                  </a:cubicBezTo>
                  <a:cubicBezTo>
                    <a:pt x="20843" y="13398"/>
                    <a:pt x="20917" y="13240"/>
                    <a:pt x="20994" y="13068"/>
                  </a:cubicBezTo>
                  <a:cubicBezTo>
                    <a:pt x="21070" y="12896"/>
                    <a:pt x="21151" y="12711"/>
                    <a:pt x="21228" y="12479"/>
                  </a:cubicBezTo>
                  <a:cubicBezTo>
                    <a:pt x="21305" y="12247"/>
                    <a:pt x="21378" y="11968"/>
                    <a:pt x="21437" y="11671"/>
                  </a:cubicBezTo>
                  <a:cubicBezTo>
                    <a:pt x="21495" y="11374"/>
                    <a:pt x="21539" y="11059"/>
                    <a:pt x="21565" y="10808"/>
                  </a:cubicBezTo>
                  <a:cubicBezTo>
                    <a:pt x="21591" y="10557"/>
                    <a:pt x="21598" y="10372"/>
                    <a:pt x="21598" y="10205"/>
                  </a:cubicBezTo>
                  <a:cubicBezTo>
                    <a:pt x="21598" y="10037"/>
                    <a:pt x="21591" y="9889"/>
                    <a:pt x="21558" y="9745"/>
                  </a:cubicBezTo>
                  <a:cubicBezTo>
                    <a:pt x="21525" y="9601"/>
                    <a:pt x="21466" y="9462"/>
                    <a:pt x="21407" y="9327"/>
                  </a:cubicBezTo>
                  <a:cubicBezTo>
                    <a:pt x="21349" y="9193"/>
                    <a:pt x="21290" y="9063"/>
                    <a:pt x="21239" y="8961"/>
                  </a:cubicBezTo>
                  <a:cubicBezTo>
                    <a:pt x="21188" y="8859"/>
                    <a:pt x="21144" y="8784"/>
                    <a:pt x="21067" y="8724"/>
                  </a:cubicBezTo>
                  <a:cubicBezTo>
                    <a:pt x="20990" y="8664"/>
                    <a:pt x="20880" y="8617"/>
                    <a:pt x="20770" y="8580"/>
                  </a:cubicBezTo>
                  <a:cubicBezTo>
                    <a:pt x="20660" y="8543"/>
                    <a:pt x="20550" y="8515"/>
                    <a:pt x="20477" y="8501"/>
                  </a:cubicBezTo>
                  <a:cubicBezTo>
                    <a:pt x="20404" y="8487"/>
                    <a:pt x="20367" y="8487"/>
                    <a:pt x="20360" y="8469"/>
                  </a:cubicBezTo>
                  <a:cubicBezTo>
                    <a:pt x="20352" y="8450"/>
                    <a:pt x="20374" y="8413"/>
                    <a:pt x="20418" y="8302"/>
                  </a:cubicBezTo>
                  <a:cubicBezTo>
                    <a:pt x="20462" y="8190"/>
                    <a:pt x="20528" y="8005"/>
                    <a:pt x="20583" y="7796"/>
                  </a:cubicBezTo>
                  <a:cubicBezTo>
                    <a:pt x="20638" y="7587"/>
                    <a:pt x="20682" y="7355"/>
                    <a:pt x="20726" y="7118"/>
                  </a:cubicBezTo>
                  <a:cubicBezTo>
                    <a:pt x="20770" y="6881"/>
                    <a:pt x="20814" y="6640"/>
                    <a:pt x="20843" y="6376"/>
                  </a:cubicBezTo>
                  <a:cubicBezTo>
                    <a:pt x="20873" y="6111"/>
                    <a:pt x="20887" y="5823"/>
                    <a:pt x="20891" y="5554"/>
                  </a:cubicBezTo>
                  <a:cubicBezTo>
                    <a:pt x="20895" y="5285"/>
                    <a:pt x="20887" y="5034"/>
                    <a:pt x="20884" y="4765"/>
                  </a:cubicBezTo>
                  <a:cubicBezTo>
                    <a:pt x="20880" y="4496"/>
                    <a:pt x="20880" y="4208"/>
                    <a:pt x="20854" y="3976"/>
                  </a:cubicBezTo>
                  <a:cubicBezTo>
                    <a:pt x="20829" y="3744"/>
                    <a:pt x="20777" y="3568"/>
                    <a:pt x="20704" y="3405"/>
                  </a:cubicBezTo>
                  <a:cubicBezTo>
                    <a:pt x="20631" y="3243"/>
                    <a:pt x="20536" y="3094"/>
                    <a:pt x="20448" y="2969"/>
                  </a:cubicBezTo>
                  <a:cubicBezTo>
                    <a:pt x="20360" y="2844"/>
                    <a:pt x="20279" y="2742"/>
                    <a:pt x="20158" y="2602"/>
                  </a:cubicBezTo>
                  <a:cubicBezTo>
                    <a:pt x="20037" y="2463"/>
                    <a:pt x="19876" y="2287"/>
                    <a:pt x="19722" y="2134"/>
                  </a:cubicBezTo>
                  <a:cubicBezTo>
                    <a:pt x="19568" y="1980"/>
                    <a:pt x="19422" y="1850"/>
                    <a:pt x="19301" y="1744"/>
                  </a:cubicBezTo>
                  <a:cubicBezTo>
                    <a:pt x="19180" y="1637"/>
                    <a:pt x="19085" y="1553"/>
                    <a:pt x="18971" y="1479"/>
                  </a:cubicBezTo>
                  <a:cubicBezTo>
                    <a:pt x="18858" y="1405"/>
                    <a:pt x="18726" y="1340"/>
                    <a:pt x="18605" y="1303"/>
                  </a:cubicBezTo>
                  <a:cubicBezTo>
                    <a:pt x="18484" y="1266"/>
                    <a:pt x="18374" y="1256"/>
                    <a:pt x="18228" y="1247"/>
                  </a:cubicBezTo>
                  <a:cubicBezTo>
                    <a:pt x="18081" y="1238"/>
                    <a:pt x="17898" y="1229"/>
                    <a:pt x="17733" y="1229"/>
                  </a:cubicBezTo>
                  <a:cubicBezTo>
                    <a:pt x="17568" y="1229"/>
                    <a:pt x="17422" y="1238"/>
                    <a:pt x="17264" y="1252"/>
                  </a:cubicBezTo>
                  <a:cubicBezTo>
                    <a:pt x="17107" y="1266"/>
                    <a:pt x="16938" y="1284"/>
                    <a:pt x="16777" y="1307"/>
                  </a:cubicBezTo>
                  <a:cubicBezTo>
                    <a:pt x="16616" y="1331"/>
                    <a:pt x="16462" y="1359"/>
                    <a:pt x="16308" y="1396"/>
                  </a:cubicBezTo>
                  <a:cubicBezTo>
                    <a:pt x="16154" y="1433"/>
                    <a:pt x="16000" y="1479"/>
                    <a:pt x="15835" y="1530"/>
                  </a:cubicBezTo>
                  <a:cubicBezTo>
                    <a:pt x="15670" y="1581"/>
                    <a:pt x="15495" y="1637"/>
                    <a:pt x="15352" y="1683"/>
                  </a:cubicBezTo>
                  <a:cubicBezTo>
                    <a:pt x="15209" y="1730"/>
                    <a:pt x="15099" y="1767"/>
                    <a:pt x="14982" y="1827"/>
                  </a:cubicBezTo>
                  <a:cubicBezTo>
                    <a:pt x="14864" y="1888"/>
                    <a:pt x="14740" y="1971"/>
                    <a:pt x="14619" y="2050"/>
                  </a:cubicBezTo>
                  <a:cubicBezTo>
                    <a:pt x="14498" y="2129"/>
                    <a:pt x="14381" y="2203"/>
                    <a:pt x="14242" y="2338"/>
                  </a:cubicBezTo>
                  <a:cubicBezTo>
                    <a:pt x="14102" y="2472"/>
                    <a:pt x="13941" y="2667"/>
                    <a:pt x="13780" y="2862"/>
                  </a:cubicBezTo>
                  <a:close/>
                </a:path>
              </a:pathLst>
            </a:custGeom>
            <a:solidFill>
              <a:srgbClr val="6661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263" name="Linie" descr="Lini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5880" y="6592849"/>
              <a:ext cx="135733" cy="155713"/>
            </a:xfrm>
            <a:prstGeom prst="rect">
              <a:avLst/>
            </a:prstGeom>
            <a:effectLst/>
          </p:spPr>
        </p:pic>
        <p:pic>
          <p:nvPicPr>
            <p:cNvPr id="265" name="Linie" descr="Lini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8107" y="6305535"/>
              <a:ext cx="155897" cy="184938"/>
            </a:xfrm>
            <a:prstGeom prst="rect">
              <a:avLst/>
            </a:prstGeom>
            <a:effectLst/>
          </p:spPr>
        </p:pic>
        <p:pic>
          <p:nvPicPr>
            <p:cNvPr id="267" name="Linie" descr="Lini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8578" y="4025028"/>
              <a:ext cx="2834834" cy="1227674"/>
            </a:xfrm>
            <a:prstGeom prst="rect">
              <a:avLst/>
            </a:prstGeom>
            <a:effectLst/>
          </p:spPr>
        </p:pic>
        <p:pic>
          <p:nvPicPr>
            <p:cNvPr id="269" name="Linie" descr="Lini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762" y="4397087"/>
              <a:ext cx="3059887" cy="2150033"/>
            </a:xfrm>
            <a:prstGeom prst="rect">
              <a:avLst/>
            </a:prstGeom>
            <a:effectLst/>
          </p:spPr>
        </p:pic>
      </p:grpSp>
      <p:sp>
        <p:nvSpPr>
          <p:cNvPr id="271" name="Linie"/>
          <p:cNvSpPr/>
          <p:nvPr/>
        </p:nvSpPr>
        <p:spPr>
          <a:xfrm>
            <a:off x="2517071" y="2354063"/>
            <a:ext cx="136400" cy="198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21527"/>
                </a:moveTo>
                <a:cubicBezTo>
                  <a:pt x="335" y="19574"/>
                  <a:pt x="670" y="17621"/>
                  <a:pt x="1674" y="15265"/>
                </a:cubicBezTo>
                <a:cubicBezTo>
                  <a:pt x="2679" y="12910"/>
                  <a:pt x="4353" y="10153"/>
                  <a:pt x="6028" y="7970"/>
                </a:cubicBezTo>
                <a:cubicBezTo>
                  <a:pt x="7702" y="5787"/>
                  <a:pt x="9377" y="4178"/>
                  <a:pt x="10884" y="2972"/>
                </a:cubicBezTo>
                <a:cubicBezTo>
                  <a:pt x="12391" y="1765"/>
                  <a:pt x="13730" y="961"/>
                  <a:pt x="14819" y="501"/>
                </a:cubicBezTo>
                <a:cubicBezTo>
                  <a:pt x="15907" y="42"/>
                  <a:pt x="16744" y="-73"/>
                  <a:pt x="17581" y="42"/>
                </a:cubicBezTo>
                <a:cubicBezTo>
                  <a:pt x="18419" y="157"/>
                  <a:pt x="19256" y="501"/>
                  <a:pt x="19842" y="1421"/>
                </a:cubicBezTo>
                <a:cubicBezTo>
                  <a:pt x="20428" y="2340"/>
                  <a:pt x="20763" y="3833"/>
                  <a:pt x="21014" y="5787"/>
                </a:cubicBezTo>
                <a:cubicBezTo>
                  <a:pt x="21265" y="7740"/>
                  <a:pt x="21433" y="10153"/>
                  <a:pt x="21516" y="11761"/>
                </a:cubicBezTo>
                <a:cubicBezTo>
                  <a:pt x="21600" y="13370"/>
                  <a:pt x="21600" y="14174"/>
                  <a:pt x="21600" y="14978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2" name="Linie"/>
          <p:cNvSpPr/>
          <p:nvPr/>
        </p:nvSpPr>
        <p:spPr>
          <a:xfrm>
            <a:off x="2553405" y="2272486"/>
            <a:ext cx="65426" cy="73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83" h="20653" extrusionOk="0">
                <a:moveTo>
                  <a:pt x="19790" y="5478"/>
                </a:moveTo>
                <a:cubicBezTo>
                  <a:pt x="18778" y="4294"/>
                  <a:pt x="17765" y="3111"/>
                  <a:pt x="15402" y="2519"/>
                </a:cubicBezTo>
                <a:cubicBezTo>
                  <a:pt x="13040" y="1927"/>
                  <a:pt x="9327" y="1927"/>
                  <a:pt x="6290" y="3702"/>
                </a:cubicBezTo>
                <a:cubicBezTo>
                  <a:pt x="3252" y="5478"/>
                  <a:pt x="890" y="9028"/>
                  <a:pt x="215" y="12135"/>
                </a:cubicBezTo>
                <a:cubicBezTo>
                  <a:pt x="-460" y="15242"/>
                  <a:pt x="553" y="17905"/>
                  <a:pt x="1903" y="19385"/>
                </a:cubicBezTo>
                <a:cubicBezTo>
                  <a:pt x="3253" y="20864"/>
                  <a:pt x="4940" y="21160"/>
                  <a:pt x="7978" y="19681"/>
                </a:cubicBezTo>
                <a:cubicBezTo>
                  <a:pt x="11015" y="18201"/>
                  <a:pt x="15403" y="14946"/>
                  <a:pt x="17934" y="11692"/>
                </a:cubicBezTo>
                <a:cubicBezTo>
                  <a:pt x="20465" y="8437"/>
                  <a:pt x="21140" y="5182"/>
                  <a:pt x="20802" y="2963"/>
                </a:cubicBezTo>
                <a:cubicBezTo>
                  <a:pt x="20465" y="744"/>
                  <a:pt x="19115" y="-440"/>
                  <a:pt x="16752" y="152"/>
                </a:cubicBezTo>
                <a:cubicBezTo>
                  <a:pt x="14390" y="744"/>
                  <a:pt x="11015" y="3111"/>
                  <a:pt x="7640" y="5478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3" name="Linie"/>
          <p:cNvSpPr/>
          <p:nvPr/>
        </p:nvSpPr>
        <p:spPr>
          <a:xfrm>
            <a:off x="2666158" y="2357888"/>
            <a:ext cx="104680" cy="130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3" extrusionOk="0">
                <a:moveTo>
                  <a:pt x="0" y="21383"/>
                </a:moveTo>
                <a:cubicBezTo>
                  <a:pt x="873" y="17581"/>
                  <a:pt x="1745" y="13780"/>
                  <a:pt x="3164" y="10669"/>
                </a:cubicBezTo>
                <a:cubicBezTo>
                  <a:pt x="4582" y="7559"/>
                  <a:pt x="6545" y="5140"/>
                  <a:pt x="8400" y="3412"/>
                </a:cubicBezTo>
                <a:cubicBezTo>
                  <a:pt x="10255" y="1684"/>
                  <a:pt x="12000" y="647"/>
                  <a:pt x="13636" y="215"/>
                </a:cubicBezTo>
                <a:cubicBezTo>
                  <a:pt x="15273" y="-217"/>
                  <a:pt x="16800" y="-44"/>
                  <a:pt x="17782" y="1165"/>
                </a:cubicBezTo>
                <a:cubicBezTo>
                  <a:pt x="18764" y="2375"/>
                  <a:pt x="19200" y="4621"/>
                  <a:pt x="19636" y="7645"/>
                </a:cubicBezTo>
                <a:cubicBezTo>
                  <a:pt x="20073" y="10669"/>
                  <a:pt x="20509" y="14471"/>
                  <a:pt x="20836" y="16804"/>
                </a:cubicBezTo>
                <a:cubicBezTo>
                  <a:pt x="21164" y="19137"/>
                  <a:pt x="21382" y="20001"/>
                  <a:pt x="21491" y="19741"/>
                </a:cubicBezTo>
                <a:cubicBezTo>
                  <a:pt x="21600" y="19482"/>
                  <a:pt x="21600" y="18100"/>
                  <a:pt x="21600" y="16717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4" name="Linie"/>
          <p:cNvSpPr/>
          <p:nvPr/>
        </p:nvSpPr>
        <p:spPr>
          <a:xfrm>
            <a:off x="2707395" y="2280276"/>
            <a:ext cx="61464" cy="75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1" h="20597" extrusionOk="0">
                <a:moveTo>
                  <a:pt x="9885" y="4074"/>
                </a:moveTo>
                <a:cubicBezTo>
                  <a:pt x="8054" y="3786"/>
                  <a:pt x="6224" y="3498"/>
                  <a:pt x="4759" y="4074"/>
                </a:cubicBezTo>
                <a:cubicBezTo>
                  <a:pt x="3295" y="4650"/>
                  <a:pt x="2197" y="6090"/>
                  <a:pt x="1464" y="7674"/>
                </a:cubicBezTo>
                <a:cubicBezTo>
                  <a:pt x="732" y="9258"/>
                  <a:pt x="366" y="10986"/>
                  <a:pt x="1098" y="13146"/>
                </a:cubicBezTo>
                <a:cubicBezTo>
                  <a:pt x="1831" y="15306"/>
                  <a:pt x="3661" y="17898"/>
                  <a:pt x="6590" y="19338"/>
                </a:cubicBezTo>
                <a:cubicBezTo>
                  <a:pt x="9519" y="20778"/>
                  <a:pt x="13546" y="21066"/>
                  <a:pt x="16292" y="19770"/>
                </a:cubicBezTo>
                <a:cubicBezTo>
                  <a:pt x="19037" y="18474"/>
                  <a:pt x="20502" y="15594"/>
                  <a:pt x="21051" y="12426"/>
                </a:cubicBezTo>
                <a:cubicBezTo>
                  <a:pt x="21600" y="9258"/>
                  <a:pt x="21234" y="5802"/>
                  <a:pt x="19220" y="3354"/>
                </a:cubicBezTo>
                <a:cubicBezTo>
                  <a:pt x="17207" y="906"/>
                  <a:pt x="13546" y="-534"/>
                  <a:pt x="10068" y="186"/>
                </a:cubicBezTo>
                <a:cubicBezTo>
                  <a:pt x="6590" y="906"/>
                  <a:pt x="3295" y="3786"/>
                  <a:pt x="0" y="6666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31" name="Planungsphase /…"/>
          <p:cNvSpPr txBox="1"/>
          <p:nvPr/>
        </p:nvSpPr>
        <p:spPr>
          <a:xfrm rot="20951592">
            <a:off x="265415" y="2099470"/>
            <a:ext cx="102207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400" b="1"/>
            </a:pPr>
            <a:r>
              <a:rPr sz="1400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Vorbereitung</a:t>
            </a:r>
            <a:endParaRPr sz="1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33" name="Kompass Planung"/>
          <p:cNvSpPr txBox="1"/>
          <p:nvPr/>
        </p:nvSpPr>
        <p:spPr>
          <a:xfrm rot="1331461">
            <a:off x="6908197" y="2747550"/>
            <a:ext cx="2147381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r>
              <a:rPr lang="de-DE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Kompass 'Rasenmäher' </a:t>
            </a:r>
            <a:endParaRPr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DMS-Einführungsprojekte traditionell</a:t>
            </a:r>
            <a:endParaRPr lang="de-DE" dirty="0"/>
          </a:p>
        </p:txBody>
      </p:sp>
      <p:sp>
        <p:nvSpPr>
          <p:cNvPr id="19" name="Konzept"/>
          <p:cNvSpPr txBox="1"/>
          <p:nvPr/>
        </p:nvSpPr>
        <p:spPr>
          <a:xfrm>
            <a:off x="1941461" y="3645024"/>
            <a:ext cx="116474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Berechtigungs-</a:t>
            </a:r>
            <a:b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Konzept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0" name="Vorprojekt"/>
          <p:cNvSpPr txBox="1"/>
          <p:nvPr/>
        </p:nvSpPr>
        <p:spPr>
          <a:xfrm>
            <a:off x="1046498" y="3763715"/>
            <a:ext cx="81208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Aktenplan</a:t>
            </a:r>
            <a:b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anpassen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1" name="Projektplanung"/>
          <p:cNvSpPr txBox="1"/>
          <p:nvPr/>
        </p:nvSpPr>
        <p:spPr>
          <a:xfrm>
            <a:off x="2006921" y="2852936"/>
            <a:ext cx="126893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Umsetzungs</a:t>
            </a:r>
            <a:r>
              <a:rPr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pla</a:t>
            </a:r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3" name="Forschung / Abklärung"/>
          <p:cNvSpPr txBox="1"/>
          <p:nvPr/>
        </p:nvSpPr>
        <p:spPr>
          <a:xfrm>
            <a:off x="896921" y="2999542"/>
            <a:ext cx="8569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Installation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rm"/>
          <p:cNvSpPr/>
          <p:nvPr/>
        </p:nvSpPr>
        <p:spPr>
          <a:xfrm>
            <a:off x="2520243" y="2382658"/>
            <a:ext cx="124769" cy="188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7" extrusionOk="0">
                <a:moveTo>
                  <a:pt x="0" y="21517"/>
                </a:moveTo>
                <a:cubicBezTo>
                  <a:pt x="915" y="18500"/>
                  <a:pt x="1831" y="15483"/>
                  <a:pt x="3295" y="12889"/>
                </a:cubicBezTo>
                <a:cubicBezTo>
                  <a:pt x="4759" y="10295"/>
                  <a:pt x="6773" y="8123"/>
                  <a:pt x="8969" y="6071"/>
                </a:cubicBezTo>
                <a:cubicBezTo>
                  <a:pt x="11166" y="4020"/>
                  <a:pt x="13546" y="2089"/>
                  <a:pt x="15193" y="1063"/>
                </a:cubicBezTo>
                <a:cubicBezTo>
                  <a:pt x="16841" y="38"/>
                  <a:pt x="17756" y="-83"/>
                  <a:pt x="18580" y="38"/>
                </a:cubicBezTo>
                <a:cubicBezTo>
                  <a:pt x="19403" y="158"/>
                  <a:pt x="20136" y="520"/>
                  <a:pt x="20685" y="1305"/>
                </a:cubicBezTo>
                <a:cubicBezTo>
                  <a:pt x="21234" y="2089"/>
                  <a:pt x="21600" y="3296"/>
                  <a:pt x="21600" y="5709"/>
                </a:cubicBezTo>
                <a:cubicBezTo>
                  <a:pt x="21600" y="8123"/>
                  <a:pt x="21234" y="11743"/>
                  <a:pt x="20868" y="15363"/>
                </a:cubicBezTo>
                <a:close/>
              </a:path>
            </a:pathLst>
          </a:custGeom>
          <a:solidFill>
            <a:srgbClr val="E22400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56" name="Form"/>
          <p:cNvSpPr/>
          <p:nvPr/>
        </p:nvSpPr>
        <p:spPr>
          <a:xfrm>
            <a:off x="2669330" y="2371351"/>
            <a:ext cx="85648" cy="13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8" extrusionOk="0">
                <a:moveTo>
                  <a:pt x="0" y="21428"/>
                </a:moveTo>
                <a:cubicBezTo>
                  <a:pt x="1600" y="17596"/>
                  <a:pt x="3200" y="13763"/>
                  <a:pt x="5067" y="10628"/>
                </a:cubicBezTo>
                <a:cubicBezTo>
                  <a:pt x="6933" y="7493"/>
                  <a:pt x="9067" y="5054"/>
                  <a:pt x="10533" y="3486"/>
                </a:cubicBezTo>
                <a:cubicBezTo>
                  <a:pt x="12000" y="1918"/>
                  <a:pt x="12800" y="1222"/>
                  <a:pt x="13867" y="699"/>
                </a:cubicBezTo>
                <a:cubicBezTo>
                  <a:pt x="14933" y="176"/>
                  <a:pt x="16267" y="-172"/>
                  <a:pt x="17200" y="89"/>
                </a:cubicBezTo>
                <a:cubicBezTo>
                  <a:pt x="18133" y="351"/>
                  <a:pt x="18667" y="1222"/>
                  <a:pt x="18933" y="3399"/>
                </a:cubicBezTo>
                <a:cubicBezTo>
                  <a:pt x="19200" y="5576"/>
                  <a:pt x="19200" y="9060"/>
                  <a:pt x="19600" y="11673"/>
                </a:cubicBezTo>
                <a:cubicBezTo>
                  <a:pt x="20000" y="14286"/>
                  <a:pt x="20800" y="16028"/>
                  <a:pt x="21600" y="17770"/>
                </a:cubicBezTo>
                <a:close/>
              </a:path>
            </a:pathLst>
          </a:custGeom>
          <a:solidFill>
            <a:srgbClr val="E22400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45941" y="2315502"/>
            <a:ext cx="3268769" cy="2723534"/>
            <a:chOff x="355880" y="4025028"/>
            <a:chExt cx="3268769" cy="2723534"/>
          </a:xfrm>
        </p:grpSpPr>
        <p:sp>
          <p:nvSpPr>
            <p:cNvPr id="254" name="Form"/>
            <p:cNvSpPr/>
            <p:nvPr/>
          </p:nvSpPr>
          <p:spPr>
            <a:xfrm>
              <a:off x="464969" y="4063428"/>
              <a:ext cx="3116864" cy="245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88" extrusionOk="0">
                  <a:moveTo>
                    <a:pt x="13736" y="3001"/>
                  </a:moveTo>
                  <a:cubicBezTo>
                    <a:pt x="13736" y="2909"/>
                    <a:pt x="13736" y="2816"/>
                    <a:pt x="13699" y="2714"/>
                  </a:cubicBezTo>
                  <a:cubicBezTo>
                    <a:pt x="13663" y="2612"/>
                    <a:pt x="13590" y="2500"/>
                    <a:pt x="13516" y="2393"/>
                  </a:cubicBezTo>
                  <a:cubicBezTo>
                    <a:pt x="13443" y="2287"/>
                    <a:pt x="13370" y="2185"/>
                    <a:pt x="13289" y="2087"/>
                  </a:cubicBezTo>
                  <a:cubicBezTo>
                    <a:pt x="13209" y="1990"/>
                    <a:pt x="13121" y="1897"/>
                    <a:pt x="13029" y="1813"/>
                  </a:cubicBezTo>
                  <a:cubicBezTo>
                    <a:pt x="12937" y="1730"/>
                    <a:pt x="12842" y="1656"/>
                    <a:pt x="12725" y="1567"/>
                  </a:cubicBezTo>
                  <a:cubicBezTo>
                    <a:pt x="12608" y="1479"/>
                    <a:pt x="12469" y="1377"/>
                    <a:pt x="12362" y="1303"/>
                  </a:cubicBezTo>
                  <a:cubicBezTo>
                    <a:pt x="12256" y="1229"/>
                    <a:pt x="12183" y="1182"/>
                    <a:pt x="12091" y="1136"/>
                  </a:cubicBezTo>
                  <a:cubicBezTo>
                    <a:pt x="12000" y="1089"/>
                    <a:pt x="11890" y="1043"/>
                    <a:pt x="11754" y="978"/>
                  </a:cubicBezTo>
                  <a:cubicBezTo>
                    <a:pt x="11619" y="913"/>
                    <a:pt x="11457" y="829"/>
                    <a:pt x="11304" y="746"/>
                  </a:cubicBezTo>
                  <a:cubicBezTo>
                    <a:pt x="11150" y="662"/>
                    <a:pt x="11003" y="579"/>
                    <a:pt x="10831" y="481"/>
                  </a:cubicBezTo>
                  <a:cubicBezTo>
                    <a:pt x="10659" y="384"/>
                    <a:pt x="10461" y="272"/>
                    <a:pt x="10274" y="189"/>
                  </a:cubicBezTo>
                  <a:cubicBezTo>
                    <a:pt x="10087" y="105"/>
                    <a:pt x="9911" y="50"/>
                    <a:pt x="9710" y="22"/>
                  </a:cubicBezTo>
                  <a:cubicBezTo>
                    <a:pt x="9508" y="-6"/>
                    <a:pt x="9281" y="-6"/>
                    <a:pt x="9091" y="17"/>
                  </a:cubicBezTo>
                  <a:cubicBezTo>
                    <a:pt x="8900" y="40"/>
                    <a:pt x="8746" y="87"/>
                    <a:pt x="8578" y="152"/>
                  </a:cubicBezTo>
                  <a:cubicBezTo>
                    <a:pt x="8409" y="217"/>
                    <a:pt x="8226" y="300"/>
                    <a:pt x="8076" y="370"/>
                  </a:cubicBezTo>
                  <a:cubicBezTo>
                    <a:pt x="7926" y="440"/>
                    <a:pt x="7809" y="495"/>
                    <a:pt x="7688" y="570"/>
                  </a:cubicBezTo>
                  <a:cubicBezTo>
                    <a:pt x="7567" y="644"/>
                    <a:pt x="7442" y="737"/>
                    <a:pt x="7288" y="853"/>
                  </a:cubicBezTo>
                  <a:cubicBezTo>
                    <a:pt x="7134" y="969"/>
                    <a:pt x="6951" y="1108"/>
                    <a:pt x="6797" y="1242"/>
                  </a:cubicBezTo>
                  <a:cubicBezTo>
                    <a:pt x="6644" y="1377"/>
                    <a:pt x="6519" y="1507"/>
                    <a:pt x="6442" y="1591"/>
                  </a:cubicBezTo>
                  <a:cubicBezTo>
                    <a:pt x="6365" y="1674"/>
                    <a:pt x="6336" y="1711"/>
                    <a:pt x="6292" y="1748"/>
                  </a:cubicBezTo>
                  <a:cubicBezTo>
                    <a:pt x="6248" y="1785"/>
                    <a:pt x="6189" y="1823"/>
                    <a:pt x="6149" y="1823"/>
                  </a:cubicBezTo>
                  <a:cubicBezTo>
                    <a:pt x="6109" y="1823"/>
                    <a:pt x="6087" y="1785"/>
                    <a:pt x="6017" y="1734"/>
                  </a:cubicBezTo>
                  <a:cubicBezTo>
                    <a:pt x="5948" y="1683"/>
                    <a:pt x="5830" y="1618"/>
                    <a:pt x="5698" y="1558"/>
                  </a:cubicBezTo>
                  <a:cubicBezTo>
                    <a:pt x="5567" y="1498"/>
                    <a:pt x="5420" y="1442"/>
                    <a:pt x="5244" y="1419"/>
                  </a:cubicBezTo>
                  <a:cubicBezTo>
                    <a:pt x="5068" y="1396"/>
                    <a:pt x="4863" y="1405"/>
                    <a:pt x="4698" y="1423"/>
                  </a:cubicBezTo>
                  <a:cubicBezTo>
                    <a:pt x="4533" y="1442"/>
                    <a:pt x="4409" y="1470"/>
                    <a:pt x="4292" y="1516"/>
                  </a:cubicBezTo>
                  <a:cubicBezTo>
                    <a:pt x="4174" y="1563"/>
                    <a:pt x="4064" y="1628"/>
                    <a:pt x="3955" y="1697"/>
                  </a:cubicBezTo>
                  <a:cubicBezTo>
                    <a:pt x="3845" y="1767"/>
                    <a:pt x="3735" y="1841"/>
                    <a:pt x="3625" y="1939"/>
                  </a:cubicBezTo>
                  <a:cubicBezTo>
                    <a:pt x="3515" y="2036"/>
                    <a:pt x="3405" y="2157"/>
                    <a:pt x="3310" y="2268"/>
                  </a:cubicBezTo>
                  <a:cubicBezTo>
                    <a:pt x="3215" y="2380"/>
                    <a:pt x="3134" y="2482"/>
                    <a:pt x="3057" y="2593"/>
                  </a:cubicBezTo>
                  <a:cubicBezTo>
                    <a:pt x="2980" y="2704"/>
                    <a:pt x="2907" y="2825"/>
                    <a:pt x="2848" y="2955"/>
                  </a:cubicBezTo>
                  <a:cubicBezTo>
                    <a:pt x="2790" y="3085"/>
                    <a:pt x="2746" y="3224"/>
                    <a:pt x="2716" y="3363"/>
                  </a:cubicBezTo>
                  <a:cubicBezTo>
                    <a:pt x="2687" y="3503"/>
                    <a:pt x="2672" y="3642"/>
                    <a:pt x="2669" y="3735"/>
                  </a:cubicBezTo>
                  <a:cubicBezTo>
                    <a:pt x="2665" y="3828"/>
                    <a:pt x="2672" y="3874"/>
                    <a:pt x="2658" y="3893"/>
                  </a:cubicBezTo>
                  <a:cubicBezTo>
                    <a:pt x="2643" y="3911"/>
                    <a:pt x="2606" y="3902"/>
                    <a:pt x="2511" y="3888"/>
                  </a:cubicBezTo>
                  <a:cubicBezTo>
                    <a:pt x="2416" y="3874"/>
                    <a:pt x="2262" y="3855"/>
                    <a:pt x="2123" y="3860"/>
                  </a:cubicBezTo>
                  <a:cubicBezTo>
                    <a:pt x="1984" y="3865"/>
                    <a:pt x="1859" y="3893"/>
                    <a:pt x="1738" y="3916"/>
                  </a:cubicBezTo>
                  <a:cubicBezTo>
                    <a:pt x="1617" y="3939"/>
                    <a:pt x="1500" y="3958"/>
                    <a:pt x="1375" y="4018"/>
                  </a:cubicBezTo>
                  <a:cubicBezTo>
                    <a:pt x="1251" y="4078"/>
                    <a:pt x="1119" y="4180"/>
                    <a:pt x="994" y="4301"/>
                  </a:cubicBezTo>
                  <a:cubicBezTo>
                    <a:pt x="870" y="4422"/>
                    <a:pt x="753" y="4561"/>
                    <a:pt x="643" y="4733"/>
                  </a:cubicBezTo>
                  <a:cubicBezTo>
                    <a:pt x="533" y="4904"/>
                    <a:pt x="430" y="5109"/>
                    <a:pt x="357" y="5285"/>
                  </a:cubicBezTo>
                  <a:cubicBezTo>
                    <a:pt x="284" y="5461"/>
                    <a:pt x="240" y="5610"/>
                    <a:pt x="199" y="5800"/>
                  </a:cubicBezTo>
                  <a:cubicBezTo>
                    <a:pt x="159" y="5990"/>
                    <a:pt x="123" y="6222"/>
                    <a:pt x="93" y="6464"/>
                  </a:cubicBezTo>
                  <a:cubicBezTo>
                    <a:pt x="64" y="6705"/>
                    <a:pt x="42" y="6956"/>
                    <a:pt x="27" y="7216"/>
                  </a:cubicBezTo>
                  <a:cubicBezTo>
                    <a:pt x="13" y="7476"/>
                    <a:pt x="5" y="7745"/>
                    <a:pt x="2" y="8005"/>
                  </a:cubicBezTo>
                  <a:cubicBezTo>
                    <a:pt x="-2" y="8265"/>
                    <a:pt x="-2" y="8515"/>
                    <a:pt x="13" y="8710"/>
                  </a:cubicBezTo>
                  <a:cubicBezTo>
                    <a:pt x="27" y="8905"/>
                    <a:pt x="57" y="9044"/>
                    <a:pt x="115" y="9184"/>
                  </a:cubicBezTo>
                  <a:cubicBezTo>
                    <a:pt x="174" y="9323"/>
                    <a:pt x="262" y="9462"/>
                    <a:pt x="339" y="9559"/>
                  </a:cubicBezTo>
                  <a:cubicBezTo>
                    <a:pt x="416" y="9657"/>
                    <a:pt x="482" y="9713"/>
                    <a:pt x="551" y="9740"/>
                  </a:cubicBezTo>
                  <a:cubicBezTo>
                    <a:pt x="621" y="9768"/>
                    <a:pt x="694" y="9768"/>
                    <a:pt x="767" y="9745"/>
                  </a:cubicBezTo>
                  <a:cubicBezTo>
                    <a:pt x="841" y="9722"/>
                    <a:pt x="914" y="9675"/>
                    <a:pt x="976" y="9601"/>
                  </a:cubicBezTo>
                  <a:cubicBezTo>
                    <a:pt x="1038" y="9527"/>
                    <a:pt x="1090" y="9425"/>
                    <a:pt x="1126" y="9355"/>
                  </a:cubicBezTo>
                  <a:cubicBezTo>
                    <a:pt x="1163" y="9286"/>
                    <a:pt x="1185" y="9248"/>
                    <a:pt x="1203" y="9207"/>
                  </a:cubicBezTo>
                  <a:cubicBezTo>
                    <a:pt x="1222" y="9165"/>
                    <a:pt x="1236" y="9119"/>
                    <a:pt x="1233" y="9114"/>
                  </a:cubicBezTo>
                  <a:cubicBezTo>
                    <a:pt x="1229" y="9109"/>
                    <a:pt x="1207" y="9146"/>
                    <a:pt x="1170" y="9267"/>
                  </a:cubicBezTo>
                  <a:cubicBezTo>
                    <a:pt x="1134" y="9388"/>
                    <a:pt x="1082" y="9592"/>
                    <a:pt x="1057" y="9792"/>
                  </a:cubicBezTo>
                  <a:cubicBezTo>
                    <a:pt x="1031" y="9991"/>
                    <a:pt x="1031" y="10186"/>
                    <a:pt x="1064" y="10367"/>
                  </a:cubicBezTo>
                  <a:cubicBezTo>
                    <a:pt x="1097" y="10548"/>
                    <a:pt x="1163" y="10715"/>
                    <a:pt x="1222" y="10864"/>
                  </a:cubicBezTo>
                  <a:cubicBezTo>
                    <a:pt x="1280" y="11012"/>
                    <a:pt x="1332" y="11142"/>
                    <a:pt x="1419" y="11332"/>
                  </a:cubicBezTo>
                  <a:cubicBezTo>
                    <a:pt x="1507" y="11523"/>
                    <a:pt x="1632" y="11773"/>
                    <a:pt x="1764" y="12001"/>
                  </a:cubicBezTo>
                  <a:cubicBezTo>
                    <a:pt x="1896" y="12228"/>
                    <a:pt x="2035" y="12432"/>
                    <a:pt x="2170" y="12604"/>
                  </a:cubicBezTo>
                  <a:cubicBezTo>
                    <a:pt x="2306" y="12776"/>
                    <a:pt x="2438" y="12915"/>
                    <a:pt x="2518" y="12999"/>
                  </a:cubicBezTo>
                  <a:cubicBezTo>
                    <a:pt x="2599" y="13082"/>
                    <a:pt x="2628" y="13110"/>
                    <a:pt x="2661" y="13133"/>
                  </a:cubicBezTo>
                  <a:cubicBezTo>
                    <a:pt x="2694" y="13156"/>
                    <a:pt x="2731" y="13175"/>
                    <a:pt x="2742" y="13221"/>
                  </a:cubicBezTo>
                  <a:cubicBezTo>
                    <a:pt x="2753" y="13268"/>
                    <a:pt x="2738" y="13342"/>
                    <a:pt x="2709" y="13472"/>
                  </a:cubicBezTo>
                  <a:cubicBezTo>
                    <a:pt x="2680" y="13602"/>
                    <a:pt x="2636" y="13788"/>
                    <a:pt x="2595" y="13987"/>
                  </a:cubicBezTo>
                  <a:cubicBezTo>
                    <a:pt x="2555" y="14187"/>
                    <a:pt x="2518" y="14400"/>
                    <a:pt x="2493" y="14600"/>
                  </a:cubicBezTo>
                  <a:cubicBezTo>
                    <a:pt x="2467" y="14799"/>
                    <a:pt x="2453" y="14985"/>
                    <a:pt x="2445" y="15157"/>
                  </a:cubicBezTo>
                  <a:cubicBezTo>
                    <a:pt x="2438" y="15328"/>
                    <a:pt x="2438" y="15486"/>
                    <a:pt x="2449" y="15658"/>
                  </a:cubicBezTo>
                  <a:cubicBezTo>
                    <a:pt x="2460" y="15830"/>
                    <a:pt x="2482" y="16015"/>
                    <a:pt x="2515" y="16224"/>
                  </a:cubicBezTo>
                  <a:cubicBezTo>
                    <a:pt x="2548" y="16433"/>
                    <a:pt x="2592" y="16665"/>
                    <a:pt x="2647" y="16874"/>
                  </a:cubicBezTo>
                  <a:cubicBezTo>
                    <a:pt x="2702" y="17083"/>
                    <a:pt x="2768" y="17268"/>
                    <a:pt x="2830" y="17408"/>
                  </a:cubicBezTo>
                  <a:cubicBezTo>
                    <a:pt x="2892" y="17547"/>
                    <a:pt x="2951" y="17640"/>
                    <a:pt x="3006" y="17723"/>
                  </a:cubicBezTo>
                  <a:cubicBezTo>
                    <a:pt x="3061" y="17807"/>
                    <a:pt x="3112" y="17881"/>
                    <a:pt x="3200" y="18002"/>
                  </a:cubicBezTo>
                  <a:cubicBezTo>
                    <a:pt x="3288" y="18122"/>
                    <a:pt x="3412" y="18289"/>
                    <a:pt x="3541" y="18429"/>
                  </a:cubicBezTo>
                  <a:cubicBezTo>
                    <a:pt x="3669" y="18568"/>
                    <a:pt x="3801" y="18679"/>
                    <a:pt x="3933" y="18772"/>
                  </a:cubicBezTo>
                  <a:cubicBezTo>
                    <a:pt x="4064" y="18865"/>
                    <a:pt x="4196" y="18939"/>
                    <a:pt x="4328" y="18986"/>
                  </a:cubicBezTo>
                  <a:cubicBezTo>
                    <a:pt x="4460" y="19032"/>
                    <a:pt x="4592" y="19051"/>
                    <a:pt x="4739" y="19083"/>
                  </a:cubicBezTo>
                  <a:cubicBezTo>
                    <a:pt x="4885" y="19116"/>
                    <a:pt x="5046" y="19162"/>
                    <a:pt x="5186" y="19190"/>
                  </a:cubicBezTo>
                  <a:cubicBezTo>
                    <a:pt x="5325" y="19218"/>
                    <a:pt x="5442" y="19227"/>
                    <a:pt x="5581" y="19232"/>
                  </a:cubicBezTo>
                  <a:cubicBezTo>
                    <a:pt x="5720" y="19236"/>
                    <a:pt x="5882" y="19236"/>
                    <a:pt x="6035" y="19227"/>
                  </a:cubicBezTo>
                  <a:cubicBezTo>
                    <a:pt x="6189" y="19218"/>
                    <a:pt x="6336" y="19199"/>
                    <a:pt x="6497" y="19171"/>
                  </a:cubicBezTo>
                  <a:cubicBezTo>
                    <a:pt x="6658" y="19143"/>
                    <a:pt x="6834" y="19106"/>
                    <a:pt x="7014" y="19051"/>
                  </a:cubicBezTo>
                  <a:cubicBezTo>
                    <a:pt x="7193" y="18995"/>
                    <a:pt x="7376" y="18921"/>
                    <a:pt x="7534" y="18833"/>
                  </a:cubicBezTo>
                  <a:cubicBezTo>
                    <a:pt x="7691" y="18744"/>
                    <a:pt x="7823" y="18642"/>
                    <a:pt x="7907" y="18577"/>
                  </a:cubicBezTo>
                  <a:cubicBezTo>
                    <a:pt x="7992" y="18512"/>
                    <a:pt x="8028" y="18484"/>
                    <a:pt x="8065" y="18475"/>
                  </a:cubicBezTo>
                  <a:cubicBezTo>
                    <a:pt x="8102" y="18466"/>
                    <a:pt x="8138" y="18475"/>
                    <a:pt x="8164" y="18503"/>
                  </a:cubicBezTo>
                  <a:cubicBezTo>
                    <a:pt x="8190" y="18531"/>
                    <a:pt x="8204" y="18577"/>
                    <a:pt x="8245" y="18684"/>
                  </a:cubicBezTo>
                  <a:cubicBezTo>
                    <a:pt x="8285" y="18791"/>
                    <a:pt x="8351" y="18958"/>
                    <a:pt x="8428" y="19088"/>
                  </a:cubicBezTo>
                  <a:cubicBezTo>
                    <a:pt x="8505" y="19218"/>
                    <a:pt x="8593" y="19311"/>
                    <a:pt x="8684" y="19431"/>
                  </a:cubicBezTo>
                  <a:cubicBezTo>
                    <a:pt x="8776" y="19552"/>
                    <a:pt x="8871" y="19700"/>
                    <a:pt x="8959" y="19858"/>
                  </a:cubicBezTo>
                  <a:cubicBezTo>
                    <a:pt x="9047" y="20016"/>
                    <a:pt x="9127" y="20183"/>
                    <a:pt x="9219" y="20327"/>
                  </a:cubicBezTo>
                  <a:cubicBezTo>
                    <a:pt x="9311" y="20471"/>
                    <a:pt x="9413" y="20592"/>
                    <a:pt x="9530" y="20708"/>
                  </a:cubicBezTo>
                  <a:cubicBezTo>
                    <a:pt x="9648" y="20824"/>
                    <a:pt x="9780" y="20935"/>
                    <a:pt x="9930" y="21051"/>
                  </a:cubicBezTo>
                  <a:cubicBezTo>
                    <a:pt x="10080" y="21167"/>
                    <a:pt x="10248" y="21288"/>
                    <a:pt x="10410" y="21376"/>
                  </a:cubicBezTo>
                  <a:cubicBezTo>
                    <a:pt x="10571" y="21464"/>
                    <a:pt x="10725" y="21520"/>
                    <a:pt x="10875" y="21552"/>
                  </a:cubicBezTo>
                  <a:cubicBezTo>
                    <a:pt x="11025" y="21585"/>
                    <a:pt x="11172" y="21594"/>
                    <a:pt x="11362" y="21585"/>
                  </a:cubicBezTo>
                  <a:cubicBezTo>
                    <a:pt x="11553" y="21575"/>
                    <a:pt x="11787" y="21548"/>
                    <a:pt x="12011" y="21510"/>
                  </a:cubicBezTo>
                  <a:cubicBezTo>
                    <a:pt x="12234" y="21473"/>
                    <a:pt x="12447" y="21427"/>
                    <a:pt x="12652" y="21385"/>
                  </a:cubicBezTo>
                  <a:cubicBezTo>
                    <a:pt x="12857" y="21343"/>
                    <a:pt x="13055" y="21306"/>
                    <a:pt x="13249" y="21260"/>
                  </a:cubicBezTo>
                  <a:cubicBezTo>
                    <a:pt x="13443" y="21213"/>
                    <a:pt x="13634" y="21158"/>
                    <a:pt x="13806" y="21093"/>
                  </a:cubicBezTo>
                  <a:cubicBezTo>
                    <a:pt x="13978" y="21028"/>
                    <a:pt x="14132" y="20954"/>
                    <a:pt x="14289" y="20865"/>
                  </a:cubicBezTo>
                  <a:cubicBezTo>
                    <a:pt x="14447" y="20777"/>
                    <a:pt x="14608" y="20675"/>
                    <a:pt x="14791" y="20540"/>
                  </a:cubicBezTo>
                  <a:cubicBezTo>
                    <a:pt x="14974" y="20406"/>
                    <a:pt x="15180" y="20239"/>
                    <a:pt x="15366" y="20086"/>
                  </a:cubicBezTo>
                  <a:cubicBezTo>
                    <a:pt x="15553" y="19932"/>
                    <a:pt x="15722" y="19793"/>
                    <a:pt x="15898" y="19640"/>
                  </a:cubicBezTo>
                  <a:cubicBezTo>
                    <a:pt x="16073" y="19487"/>
                    <a:pt x="16257" y="19320"/>
                    <a:pt x="16418" y="19139"/>
                  </a:cubicBezTo>
                  <a:cubicBezTo>
                    <a:pt x="16579" y="18958"/>
                    <a:pt x="16718" y="18763"/>
                    <a:pt x="16854" y="18535"/>
                  </a:cubicBezTo>
                  <a:cubicBezTo>
                    <a:pt x="16989" y="18308"/>
                    <a:pt x="17121" y="18048"/>
                    <a:pt x="17216" y="17849"/>
                  </a:cubicBezTo>
                  <a:cubicBezTo>
                    <a:pt x="17312" y="17649"/>
                    <a:pt x="17370" y="17510"/>
                    <a:pt x="17425" y="17343"/>
                  </a:cubicBezTo>
                  <a:cubicBezTo>
                    <a:pt x="17480" y="17176"/>
                    <a:pt x="17532" y="16981"/>
                    <a:pt x="17583" y="16804"/>
                  </a:cubicBezTo>
                  <a:cubicBezTo>
                    <a:pt x="17634" y="16628"/>
                    <a:pt x="17685" y="16470"/>
                    <a:pt x="17718" y="16368"/>
                  </a:cubicBezTo>
                  <a:cubicBezTo>
                    <a:pt x="17751" y="16266"/>
                    <a:pt x="17766" y="16220"/>
                    <a:pt x="17788" y="16210"/>
                  </a:cubicBezTo>
                  <a:cubicBezTo>
                    <a:pt x="17810" y="16201"/>
                    <a:pt x="17839" y="16229"/>
                    <a:pt x="17891" y="16247"/>
                  </a:cubicBezTo>
                  <a:cubicBezTo>
                    <a:pt x="17942" y="16266"/>
                    <a:pt x="18015" y="16275"/>
                    <a:pt x="18110" y="16243"/>
                  </a:cubicBezTo>
                  <a:cubicBezTo>
                    <a:pt x="18206" y="16210"/>
                    <a:pt x="18323" y="16136"/>
                    <a:pt x="18480" y="16020"/>
                  </a:cubicBezTo>
                  <a:cubicBezTo>
                    <a:pt x="18638" y="15904"/>
                    <a:pt x="18836" y="15746"/>
                    <a:pt x="18986" y="15616"/>
                  </a:cubicBezTo>
                  <a:cubicBezTo>
                    <a:pt x="19136" y="15486"/>
                    <a:pt x="19239" y="15384"/>
                    <a:pt x="19349" y="15263"/>
                  </a:cubicBezTo>
                  <a:cubicBezTo>
                    <a:pt x="19459" y="15143"/>
                    <a:pt x="19576" y="15004"/>
                    <a:pt x="19682" y="14888"/>
                  </a:cubicBezTo>
                  <a:cubicBezTo>
                    <a:pt x="19788" y="14771"/>
                    <a:pt x="19883" y="14679"/>
                    <a:pt x="19990" y="14572"/>
                  </a:cubicBezTo>
                  <a:cubicBezTo>
                    <a:pt x="20096" y="14465"/>
                    <a:pt x="20213" y="14344"/>
                    <a:pt x="20345" y="14173"/>
                  </a:cubicBezTo>
                  <a:cubicBezTo>
                    <a:pt x="20477" y="14001"/>
                    <a:pt x="20624" y="13778"/>
                    <a:pt x="20733" y="13588"/>
                  </a:cubicBezTo>
                  <a:cubicBezTo>
                    <a:pt x="20843" y="13398"/>
                    <a:pt x="20917" y="13240"/>
                    <a:pt x="20994" y="13068"/>
                  </a:cubicBezTo>
                  <a:cubicBezTo>
                    <a:pt x="21070" y="12896"/>
                    <a:pt x="21151" y="12711"/>
                    <a:pt x="21228" y="12479"/>
                  </a:cubicBezTo>
                  <a:cubicBezTo>
                    <a:pt x="21305" y="12247"/>
                    <a:pt x="21378" y="11968"/>
                    <a:pt x="21437" y="11671"/>
                  </a:cubicBezTo>
                  <a:cubicBezTo>
                    <a:pt x="21495" y="11374"/>
                    <a:pt x="21539" y="11059"/>
                    <a:pt x="21565" y="10808"/>
                  </a:cubicBezTo>
                  <a:cubicBezTo>
                    <a:pt x="21591" y="10557"/>
                    <a:pt x="21598" y="10372"/>
                    <a:pt x="21598" y="10205"/>
                  </a:cubicBezTo>
                  <a:cubicBezTo>
                    <a:pt x="21598" y="10037"/>
                    <a:pt x="21591" y="9889"/>
                    <a:pt x="21558" y="9745"/>
                  </a:cubicBezTo>
                  <a:cubicBezTo>
                    <a:pt x="21525" y="9601"/>
                    <a:pt x="21466" y="9462"/>
                    <a:pt x="21407" y="9327"/>
                  </a:cubicBezTo>
                  <a:cubicBezTo>
                    <a:pt x="21349" y="9193"/>
                    <a:pt x="21290" y="9063"/>
                    <a:pt x="21239" y="8961"/>
                  </a:cubicBezTo>
                  <a:cubicBezTo>
                    <a:pt x="21188" y="8859"/>
                    <a:pt x="21144" y="8784"/>
                    <a:pt x="21067" y="8724"/>
                  </a:cubicBezTo>
                  <a:cubicBezTo>
                    <a:pt x="20990" y="8664"/>
                    <a:pt x="20880" y="8617"/>
                    <a:pt x="20770" y="8580"/>
                  </a:cubicBezTo>
                  <a:cubicBezTo>
                    <a:pt x="20660" y="8543"/>
                    <a:pt x="20550" y="8515"/>
                    <a:pt x="20477" y="8501"/>
                  </a:cubicBezTo>
                  <a:cubicBezTo>
                    <a:pt x="20404" y="8487"/>
                    <a:pt x="20367" y="8487"/>
                    <a:pt x="20360" y="8469"/>
                  </a:cubicBezTo>
                  <a:cubicBezTo>
                    <a:pt x="20352" y="8450"/>
                    <a:pt x="20374" y="8413"/>
                    <a:pt x="20418" y="8302"/>
                  </a:cubicBezTo>
                  <a:cubicBezTo>
                    <a:pt x="20462" y="8190"/>
                    <a:pt x="20528" y="8005"/>
                    <a:pt x="20583" y="7796"/>
                  </a:cubicBezTo>
                  <a:cubicBezTo>
                    <a:pt x="20638" y="7587"/>
                    <a:pt x="20682" y="7355"/>
                    <a:pt x="20726" y="7118"/>
                  </a:cubicBezTo>
                  <a:cubicBezTo>
                    <a:pt x="20770" y="6881"/>
                    <a:pt x="20814" y="6640"/>
                    <a:pt x="20843" y="6376"/>
                  </a:cubicBezTo>
                  <a:cubicBezTo>
                    <a:pt x="20873" y="6111"/>
                    <a:pt x="20887" y="5823"/>
                    <a:pt x="20891" y="5554"/>
                  </a:cubicBezTo>
                  <a:cubicBezTo>
                    <a:pt x="20895" y="5285"/>
                    <a:pt x="20887" y="5034"/>
                    <a:pt x="20884" y="4765"/>
                  </a:cubicBezTo>
                  <a:cubicBezTo>
                    <a:pt x="20880" y="4496"/>
                    <a:pt x="20880" y="4208"/>
                    <a:pt x="20854" y="3976"/>
                  </a:cubicBezTo>
                  <a:cubicBezTo>
                    <a:pt x="20829" y="3744"/>
                    <a:pt x="20777" y="3568"/>
                    <a:pt x="20704" y="3405"/>
                  </a:cubicBezTo>
                  <a:cubicBezTo>
                    <a:pt x="20631" y="3243"/>
                    <a:pt x="20536" y="3094"/>
                    <a:pt x="20448" y="2969"/>
                  </a:cubicBezTo>
                  <a:cubicBezTo>
                    <a:pt x="20360" y="2844"/>
                    <a:pt x="20279" y="2742"/>
                    <a:pt x="20158" y="2602"/>
                  </a:cubicBezTo>
                  <a:cubicBezTo>
                    <a:pt x="20037" y="2463"/>
                    <a:pt x="19876" y="2287"/>
                    <a:pt x="19722" y="2134"/>
                  </a:cubicBezTo>
                  <a:cubicBezTo>
                    <a:pt x="19568" y="1980"/>
                    <a:pt x="19422" y="1850"/>
                    <a:pt x="19301" y="1744"/>
                  </a:cubicBezTo>
                  <a:cubicBezTo>
                    <a:pt x="19180" y="1637"/>
                    <a:pt x="19085" y="1553"/>
                    <a:pt x="18971" y="1479"/>
                  </a:cubicBezTo>
                  <a:cubicBezTo>
                    <a:pt x="18858" y="1405"/>
                    <a:pt x="18726" y="1340"/>
                    <a:pt x="18605" y="1303"/>
                  </a:cubicBezTo>
                  <a:cubicBezTo>
                    <a:pt x="18484" y="1266"/>
                    <a:pt x="18374" y="1256"/>
                    <a:pt x="18228" y="1247"/>
                  </a:cubicBezTo>
                  <a:cubicBezTo>
                    <a:pt x="18081" y="1238"/>
                    <a:pt x="17898" y="1229"/>
                    <a:pt x="17733" y="1229"/>
                  </a:cubicBezTo>
                  <a:cubicBezTo>
                    <a:pt x="17568" y="1229"/>
                    <a:pt x="17422" y="1238"/>
                    <a:pt x="17264" y="1252"/>
                  </a:cubicBezTo>
                  <a:cubicBezTo>
                    <a:pt x="17107" y="1266"/>
                    <a:pt x="16938" y="1284"/>
                    <a:pt x="16777" y="1307"/>
                  </a:cubicBezTo>
                  <a:cubicBezTo>
                    <a:pt x="16616" y="1331"/>
                    <a:pt x="16462" y="1359"/>
                    <a:pt x="16308" y="1396"/>
                  </a:cubicBezTo>
                  <a:cubicBezTo>
                    <a:pt x="16154" y="1433"/>
                    <a:pt x="16000" y="1479"/>
                    <a:pt x="15835" y="1530"/>
                  </a:cubicBezTo>
                  <a:cubicBezTo>
                    <a:pt x="15670" y="1581"/>
                    <a:pt x="15495" y="1637"/>
                    <a:pt x="15352" y="1683"/>
                  </a:cubicBezTo>
                  <a:cubicBezTo>
                    <a:pt x="15209" y="1730"/>
                    <a:pt x="15099" y="1767"/>
                    <a:pt x="14982" y="1827"/>
                  </a:cubicBezTo>
                  <a:cubicBezTo>
                    <a:pt x="14864" y="1888"/>
                    <a:pt x="14740" y="1971"/>
                    <a:pt x="14619" y="2050"/>
                  </a:cubicBezTo>
                  <a:cubicBezTo>
                    <a:pt x="14498" y="2129"/>
                    <a:pt x="14381" y="2203"/>
                    <a:pt x="14242" y="2338"/>
                  </a:cubicBezTo>
                  <a:cubicBezTo>
                    <a:pt x="14102" y="2472"/>
                    <a:pt x="13941" y="2667"/>
                    <a:pt x="13780" y="2862"/>
                  </a:cubicBezTo>
                  <a:close/>
                </a:path>
              </a:pathLst>
            </a:custGeom>
            <a:solidFill>
              <a:srgbClr val="6661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263" name="Linie" descr="Lini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5880" y="6592849"/>
              <a:ext cx="135733" cy="155713"/>
            </a:xfrm>
            <a:prstGeom prst="rect">
              <a:avLst/>
            </a:prstGeom>
            <a:effectLst/>
          </p:spPr>
        </p:pic>
        <p:pic>
          <p:nvPicPr>
            <p:cNvPr id="265" name="Linie" descr="Lini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8107" y="6305535"/>
              <a:ext cx="155897" cy="184938"/>
            </a:xfrm>
            <a:prstGeom prst="rect">
              <a:avLst/>
            </a:prstGeom>
            <a:effectLst/>
          </p:spPr>
        </p:pic>
        <p:pic>
          <p:nvPicPr>
            <p:cNvPr id="267" name="Linie" descr="Lini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8578" y="4025028"/>
              <a:ext cx="2834834" cy="1227674"/>
            </a:xfrm>
            <a:prstGeom prst="rect">
              <a:avLst/>
            </a:prstGeom>
            <a:effectLst/>
          </p:spPr>
        </p:pic>
        <p:pic>
          <p:nvPicPr>
            <p:cNvPr id="269" name="Linie" descr="Lini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762" y="4397087"/>
              <a:ext cx="3059887" cy="2150033"/>
            </a:xfrm>
            <a:prstGeom prst="rect">
              <a:avLst/>
            </a:prstGeom>
            <a:effectLst/>
          </p:spPr>
        </p:pic>
      </p:grpSp>
      <p:sp>
        <p:nvSpPr>
          <p:cNvPr id="271" name="Linie"/>
          <p:cNvSpPr/>
          <p:nvPr/>
        </p:nvSpPr>
        <p:spPr>
          <a:xfrm>
            <a:off x="2517071" y="2354063"/>
            <a:ext cx="136400" cy="198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21527"/>
                </a:moveTo>
                <a:cubicBezTo>
                  <a:pt x="335" y="19574"/>
                  <a:pt x="670" y="17621"/>
                  <a:pt x="1674" y="15265"/>
                </a:cubicBezTo>
                <a:cubicBezTo>
                  <a:pt x="2679" y="12910"/>
                  <a:pt x="4353" y="10153"/>
                  <a:pt x="6028" y="7970"/>
                </a:cubicBezTo>
                <a:cubicBezTo>
                  <a:pt x="7702" y="5787"/>
                  <a:pt x="9377" y="4178"/>
                  <a:pt x="10884" y="2972"/>
                </a:cubicBezTo>
                <a:cubicBezTo>
                  <a:pt x="12391" y="1765"/>
                  <a:pt x="13730" y="961"/>
                  <a:pt x="14819" y="501"/>
                </a:cubicBezTo>
                <a:cubicBezTo>
                  <a:pt x="15907" y="42"/>
                  <a:pt x="16744" y="-73"/>
                  <a:pt x="17581" y="42"/>
                </a:cubicBezTo>
                <a:cubicBezTo>
                  <a:pt x="18419" y="157"/>
                  <a:pt x="19256" y="501"/>
                  <a:pt x="19842" y="1421"/>
                </a:cubicBezTo>
                <a:cubicBezTo>
                  <a:pt x="20428" y="2340"/>
                  <a:pt x="20763" y="3833"/>
                  <a:pt x="21014" y="5787"/>
                </a:cubicBezTo>
                <a:cubicBezTo>
                  <a:pt x="21265" y="7740"/>
                  <a:pt x="21433" y="10153"/>
                  <a:pt x="21516" y="11761"/>
                </a:cubicBezTo>
                <a:cubicBezTo>
                  <a:pt x="21600" y="13370"/>
                  <a:pt x="21600" y="14174"/>
                  <a:pt x="21600" y="14978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2" name="Linie"/>
          <p:cNvSpPr/>
          <p:nvPr/>
        </p:nvSpPr>
        <p:spPr>
          <a:xfrm>
            <a:off x="2553405" y="2272486"/>
            <a:ext cx="65426" cy="73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83" h="20653" extrusionOk="0">
                <a:moveTo>
                  <a:pt x="19790" y="5478"/>
                </a:moveTo>
                <a:cubicBezTo>
                  <a:pt x="18778" y="4294"/>
                  <a:pt x="17765" y="3111"/>
                  <a:pt x="15402" y="2519"/>
                </a:cubicBezTo>
                <a:cubicBezTo>
                  <a:pt x="13040" y="1927"/>
                  <a:pt x="9327" y="1927"/>
                  <a:pt x="6290" y="3702"/>
                </a:cubicBezTo>
                <a:cubicBezTo>
                  <a:pt x="3252" y="5478"/>
                  <a:pt x="890" y="9028"/>
                  <a:pt x="215" y="12135"/>
                </a:cubicBezTo>
                <a:cubicBezTo>
                  <a:pt x="-460" y="15242"/>
                  <a:pt x="553" y="17905"/>
                  <a:pt x="1903" y="19385"/>
                </a:cubicBezTo>
                <a:cubicBezTo>
                  <a:pt x="3253" y="20864"/>
                  <a:pt x="4940" y="21160"/>
                  <a:pt x="7978" y="19681"/>
                </a:cubicBezTo>
                <a:cubicBezTo>
                  <a:pt x="11015" y="18201"/>
                  <a:pt x="15403" y="14946"/>
                  <a:pt x="17934" y="11692"/>
                </a:cubicBezTo>
                <a:cubicBezTo>
                  <a:pt x="20465" y="8437"/>
                  <a:pt x="21140" y="5182"/>
                  <a:pt x="20802" y="2963"/>
                </a:cubicBezTo>
                <a:cubicBezTo>
                  <a:pt x="20465" y="744"/>
                  <a:pt x="19115" y="-440"/>
                  <a:pt x="16752" y="152"/>
                </a:cubicBezTo>
                <a:cubicBezTo>
                  <a:pt x="14390" y="744"/>
                  <a:pt x="11015" y="3111"/>
                  <a:pt x="7640" y="5478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3" name="Linie"/>
          <p:cNvSpPr/>
          <p:nvPr/>
        </p:nvSpPr>
        <p:spPr>
          <a:xfrm>
            <a:off x="2666158" y="2357888"/>
            <a:ext cx="104680" cy="130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3" extrusionOk="0">
                <a:moveTo>
                  <a:pt x="0" y="21383"/>
                </a:moveTo>
                <a:cubicBezTo>
                  <a:pt x="873" y="17581"/>
                  <a:pt x="1745" y="13780"/>
                  <a:pt x="3164" y="10669"/>
                </a:cubicBezTo>
                <a:cubicBezTo>
                  <a:pt x="4582" y="7559"/>
                  <a:pt x="6545" y="5140"/>
                  <a:pt x="8400" y="3412"/>
                </a:cubicBezTo>
                <a:cubicBezTo>
                  <a:pt x="10255" y="1684"/>
                  <a:pt x="12000" y="647"/>
                  <a:pt x="13636" y="215"/>
                </a:cubicBezTo>
                <a:cubicBezTo>
                  <a:pt x="15273" y="-217"/>
                  <a:pt x="16800" y="-44"/>
                  <a:pt x="17782" y="1165"/>
                </a:cubicBezTo>
                <a:cubicBezTo>
                  <a:pt x="18764" y="2375"/>
                  <a:pt x="19200" y="4621"/>
                  <a:pt x="19636" y="7645"/>
                </a:cubicBezTo>
                <a:cubicBezTo>
                  <a:pt x="20073" y="10669"/>
                  <a:pt x="20509" y="14471"/>
                  <a:pt x="20836" y="16804"/>
                </a:cubicBezTo>
                <a:cubicBezTo>
                  <a:pt x="21164" y="19137"/>
                  <a:pt x="21382" y="20001"/>
                  <a:pt x="21491" y="19741"/>
                </a:cubicBezTo>
                <a:cubicBezTo>
                  <a:pt x="21600" y="19482"/>
                  <a:pt x="21600" y="18100"/>
                  <a:pt x="21600" y="16717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4" name="Linie"/>
          <p:cNvSpPr/>
          <p:nvPr/>
        </p:nvSpPr>
        <p:spPr>
          <a:xfrm>
            <a:off x="2707395" y="2280276"/>
            <a:ext cx="61464" cy="75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1" h="20597" extrusionOk="0">
                <a:moveTo>
                  <a:pt x="9885" y="4074"/>
                </a:moveTo>
                <a:cubicBezTo>
                  <a:pt x="8054" y="3786"/>
                  <a:pt x="6224" y="3498"/>
                  <a:pt x="4759" y="4074"/>
                </a:cubicBezTo>
                <a:cubicBezTo>
                  <a:pt x="3295" y="4650"/>
                  <a:pt x="2197" y="6090"/>
                  <a:pt x="1464" y="7674"/>
                </a:cubicBezTo>
                <a:cubicBezTo>
                  <a:pt x="732" y="9258"/>
                  <a:pt x="366" y="10986"/>
                  <a:pt x="1098" y="13146"/>
                </a:cubicBezTo>
                <a:cubicBezTo>
                  <a:pt x="1831" y="15306"/>
                  <a:pt x="3661" y="17898"/>
                  <a:pt x="6590" y="19338"/>
                </a:cubicBezTo>
                <a:cubicBezTo>
                  <a:pt x="9519" y="20778"/>
                  <a:pt x="13546" y="21066"/>
                  <a:pt x="16292" y="19770"/>
                </a:cubicBezTo>
                <a:cubicBezTo>
                  <a:pt x="19037" y="18474"/>
                  <a:pt x="20502" y="15594"/>
                  <a:pt x="21051" y="12426"/>
                </a:cubicBezTo>
                <a:cubicBezTo>
                  <a:pt x="21600" y="9258"/>
                  <a:pt x="21234" y="5802"/>
                  <a:pt x="19220" y="3354"/>
                </a:cubicBezTo>
                <a:cubicBezTo>
                  <a:pt x="17207" y="906"/>
                  <a:pt x="13546" y="-534"/>
                  <a:pt x="10068" y="186"/>
                </a:cubicBezTo>
                <a:cubicBezTo>
                  <a:pt x="6590" y="906"/>
                  <a:pt x="3295" y="3786"/>
                  <a:pt x="0" y="6666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31" name="Planungsphase /…"/>
          <p:cNvSpPr txBox="1"/>
          <p:nvPr/>
        </p:nvSpPr>
        <p:spPr>
          <a:xfrm rot="20951592">
            <a:off x="265415" y="2099470"/>
            <a:ext cx="102207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400" b="1"/>
            </a:pPr>
            <a:r>
              <a:rPr sz="1400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Vorbereitung</a:t>
            </a:r>
            <a:endParaRPr sz="1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33" name="Kompass Planung"/>
          <p:cNvSpPr txBox="1"/>
          <p:nvPr/>
        </p:nvSpPr>
        <p:spPr>
          <a:xfrm rot="1331461">
            <a:off x="6908197" y="2747550"/>
            <a:ext cx="2147381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r>
              <a:rPr lang="de-DE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Kompass 'Rasenmäher' </a:t>
            </a:r>
            <a:endParaRPr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DMS-Einführungsprojekte traditionell</a:t>
            </a:r>
            <a:endParaRPr lang="de-DE" dirty="0"/>
          </a:p>
        </p:txBody>
      </p:sp>
      <p:sp>
        <p:nvSpPr>
          <p:cNvPr id="24" name="Form"/>
          <p:cNvSpPr/>
          <p:nvPr/>
        </p:nvSpPr>
        <p:spPr>
          <a:xfrm>
            <a:off x="3219777" y="2340698"/>
            <a:ext cx="790947" cy="2404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4193" y="1843"/>
                </a:moveTo>
                <a:cubicBezTo>
                  <a:pt x="4136" y="1634"/>
                  <a:pt x="4078" y="1425"/>
                  <a:pt x="4078" y="1225"/>
                </a:cubicBezTo>
                <a:cubicBezTo>
                  <a:pt x="4078" y="1026"/>
                  <a:pt x="4136" y="836"/>
                  <a:pt x="4179" y="670"/>
                </a:cubicBezTo>
                <a:cubicBezTo>
                  <a:pt x="4222" y="503"/>
                  <a:pt x="4251" y="361"/>
                  <a:pt x="4266" y="256"/>
                </a:cubicBezTo>
                <a:cubicBezTo>
                  <a:pt x="4280" y="152"/>
                  <a:pt x="4280" y="85"/>
                  <a:pt x="4352" y="52"/>
                </a:cubicBezTo>
                <a:cubicBezTo>
                  <a:pt x="4424" y="19"/>
                  <a:pt x="4568" y="19"/>
                  <a:pt x="5001" y="14"/>
                </a:cubicBezTo>
                <a:cubicBezTo>
                  <a:pt x="5433" y="9"/>
                  <a:pt x="6154" y="0"/>
                  <a:pt x="6803" y="0"/>
                </a:cubicBezTo>
                <a:cubicBezTo>
                  <a:pt x="7452" y="0"/>
                  <a:pt x="8029" y="9"/>
                  <a:pt x="8534" y="24"/>
                </a:cubicBezTo>
                <a:cubicBezTo>
                  <a:pt x="9038" y="38"/>
                  <a:pt x="9471" y="57"/>
                  <a:pt x="9976" y="71"/>
                </a:cubicBezTo>
                <a:cubicBezTo>
                  <a:pt x="10480" y="85"/>
                  <a:pt x="11057" y="95"/>
                  <a:pt x="11677" y="109"/>
                </a:cubicBezTo>
                <a:cubicBezTo>
                  <a:pt x="12297" y="123"/>
                  <a:pt x="12960" y="142"/>
                  <a:pt x="13580" y="157"/>
                </a:cubicBezTo>
                <a:cubicBezTo>
                  <a:pt x="14200" y="171"/>
                  <a:pt x="14777" y="180"/>
                  <a:pt x="15383" y="180"/>
                </a:cubicBezTo>
                <a:cubicBezTo>
                  <a:pt x="15988" y="180"/>
                  <a:pt x="16623" y="171"/>
                  <a:pt x="17300" y="161"/>
                </a:cubicBezTo>
                <a:cubicBezTo>
                  <a:pt x="17978" y="152"/>
                  <a:pt x="18699" y="142"/>
                  <a:pt x="19348" y="142"/>
                </a:cubicBezTo>
                <a:cubicBezTo>
                  <a:pt x="19997" y="142"/>
                  <a:pt x="20574" y="152"/>
                  <a:pt x="20934" y="166"/>
                </a:cubicBezTo>
                <a:cubicBezTo>
                  <a:pt x="21295" y="180"/>
                  <a:pt x="21439" y="199"/>
                  <a:pt x="21511" y="233"/>
                </a:cubicBezTo>
                <a:cubicBezTo>
                  <a:pt x="21583" y="266"/>
                  <a:pt x="21583" y="313"/>
                  <a:pt x="21554" y="442"/>
                </a:cubicBezTo>
                <a:cubicBezTo>
                  <a:pt x="21525" y="570"/>
                  <a:pt x="21468" y="779"/>
                  <a:pt x="21424" y="1002"/>
                </a:cubicBezTo>
                <a:cubicBezTo>
                  <a:pt x="21381" y="1225"/>
                  <a:pt x="21352" y="1463"/>
                  <a:pt x="21352" y="1700"/>
                </a:cubicBezTo>
                <a:cubicBezTo>
                  <a:pt x="21352" y="1938"/>
                  <a:pt x="21381" y="2175"/>
                  <a:pt x="21410" y="2417"/>
                </a:cubicBezTo>
                <a:cubicBezTo>
                  <a:pt x="21439" y="2660"/>
                  <a:pt x="21468" y="2907"/>
                  <a:pt x="21453" y="3135"/>
                </a:cubicBezTo>
                <a:cubicBezTo>
                  <a:pt x="21439" y="3363"/>
                  <a:pt x="21381" y="3572"/>
                  <a:pt x="21338" y="3790"/>
                </a:cubicBezTo>
                <a:cubicBezTo>
                  <a:pt x="21295" y="4008"/>
                  <a:pt x="21266" y="4236"/>
                  <a:pt x="21237" y="4422"/>
                </a:cubicBezTo>
                <a:cubicBezTo>
                  <a:pt x="21208" y="4607"/>
                  <a:pt x="21179" y="4749"/>
                  <a:pt x="21122" y="4916"/>
                </a:cubicBezTo>
                <a:cubicBezTo>
                  <a:pt x="21064" y="5082"/>
                  <a:pt x="20977" y="5272"/>
                  <a:pt x="20920" y="5443"/>
                </a:cubicBezTo>
                <a:cubicBezTo>
                  <a:pt x="20862" y="5614"/>
                  <a:pt x="20833" y="5766"/>
                  <a:pt x="20804" y="5979"/>
                </a:cubicBezTo>
                <a:cubicBezTo>
                  <a:pt x="20776" y="6193"/>
                  <a:pt x="20747" y="6469"/>
                  <a:pt x="20732" y="6763"/>
                </a:cubicBezTo>
                <a:cubicBezTo>
                  <a:pt x="20718" y="7058"/>
                  <a:pt x="20718" y="7371"/>
                  <a:pt x="20703" y="7656"/>
                </a:cubicBezTo>
                <a:cubicBezTo>
                  <a:pt x="20689" y="7941"/>
                  <a:pt x="20660" y="8197"/>
                  <a:pt x="20602" y="8421"/>
                </a:cubicBezTo>
                <a:cubicBezTo>
                  <a:pt x="20545" y="8644"/>
                  <a:pt x="20458" y="8834"/>
                  <a:pt x="20401" y="9000"/>
                </a:cubicBezTo>
                <a:cubicBezTo>
                  <a:pt x="20343" y="9166"/>
                  <a:pt x="20314" y="9309"/>
                  <a:pt x="20242" y="9494"/>
                </a:cubicBezTo>
                <a:cubicBezTo>
                  <a:pt x="20170" y="9679"/>
                  <a:pt x="20055" y="9907"/>
                  <a:pt x="19954" y="10121"/>
                </a:cubicBezTo>
                <a:cubicBezTo>
                  <a:pt x="19853" y="10335"/>
                  <a:pt x="19766" y="10534"/>
                  <a:pt x="19694" y="10729"/>
                </a:cubicBezTo>
                <a:cubicBezTo>
                  <a:pt x="19622" y="10923"/>
                  <a:pt x="19564" y="11113"/>
                  <a:pt x="19521" y="11322"/>
                </a:cubicBezTo>
                <a:cubicBezTo>
                  <a:pt x="19478" y="11531"/>
                  <a:pt x="19449" y="11759"/>
                  <a:pt x="19406" y="11987"/>
                </a:cubicBezTo>
                <a:cubicBezTo>
                  <a:pt x="19362" y="12215"/>
                  <a:pt x="19305" y="12443"/>
                  <a:pt x="19262" y="12652"/>
                </a:cubicBezTo>
                <a:cubicBezTo>
                  <a:pt x="19218" y="12861"/>
                  <a:pt x="19189" y="13051"/>
                  <a:pt x="19117" y="13270"/>
                </a:cubicBezTo>
                <a:cubicBezTo>
                  <a:pt x="19045" y="13488"/>
                  <a:pt x="18930" y="13735"/>
                  <a:pt x="18829" y="13954"/>
                </a:cubicBezTo>
                <a:cubicBezTo>
                  <a:pt x="18728" y="14172"/>
                  <a:pt x="18641" y="14362"/>
                  <a:pt x="18569" y="14557"/>
                </a:cubicBezTo>
                <a:cubicBezTo>
                  <a:pt x="18497" y="14751"/>
                  <a:pt x="18440" y="14951"/>
                  <a:pt x="18310" y="15226"/>
                </a:cubicBezTo>
                <a:cubicBezTo>
                  <a:pt x="18180" y="15502"/>
                  <a:pt x="17978" y="15853"/>
                  <a:pt x="17834" y="16134"/>
                </a:cubicBezTo>
                <a:cubicBezTo>
                  <a:pt x="17690" y="16414"/>
                  <a:pt x="17603" y="16623"/>
                  <a:pt x="17546" y="16827"/>
                </a:cubicBezTo>
                <a:cubicBezTo>
                  <a:pt x="17488" y="17031"/>
                  <a:pt x="17459" y="17231"/>
                  <a:pt x="17430" y="17487"/>
                </a:cubicBezTo>
                <a:cubicBezTo>
                  <a:pt x="17401" y="17744"/>
                  <a:pt x="17373" y="18057"/>
                  <a:pt x="17358" y="18385"/>
                </a:cubicBezTo>
                <a:cubicBezTo>
                  <a:pt x="17344" y="18712"/>
                  <a:pt x="17344" y="19054"/>
                  <a:pt x="17315" y="19320"/>
                </a:cubicBezTo>
                <a:cubicBezTo>
                  <a:pt x="17286" y="19586"/>
                  <a:pt x="17228" y="19776"/>
                  <a:pt x="17156" y="19971"/>
                </a:cubicBezTo>
                <a:cubicBezTo>
                  <a:pt x="17084" y="20166"/>
                  <a:pt x="16998" y="20365"/>
                  <a:pt x="16940" y="20536"/>
                </a:cubicBezTo>
                <a:cubicBezTo>
                  <a:pt x="16882" y="20707"/>
                  <a:pt x="16853" y="20850"/>
                  <a:pt x="16810" y="20992"/>
                </a:cubicBezTo>
                <a:cubicBezTo>
                  <a:pt x="16767" y="21135"/>
                  <a:pt x="16709" y="21277"/>
                  <a:pt x="16637" y="21367"/>
                </a:cubicBezTo>
                <a:cubicBezTo>
                  <a:pt x="16565" y="21458"/>
                  <a:pt x="16479" y="21496"/>
                  <a:pt x="16363" y="21515"/>
                </a:cubicBezTo>
                <a:cubicBezTo>
                  <a:pt x="16248" y="21534"/>
                  <a:pt x="16104" y="21534"/>
                  <a:pt x="15743" y="21538"/>
                </a:cubicBezTo>
                <a:cubicBezTo>
                  <a:pt x="15383" y="21543"/>
                  <a:pt x="14806" y="21553"/>
                  <a:pt x="14229" y="21567"/>
                </a:cubicBezTo>
                <a:cubicBezTo>
                  <a:pt x="13652" y="21581"/>
                  <a:pt x="13076" y="21600"/>
                  <a:pt x="12499" y="21600"/>
                </a:cubicBezTo>
                <a:cubicBezTo>
                  <a:pt x="11922" y="21600"/>
                  <a:pt x="11345" y="21581"/>
                  <a:pt x="10682" y="21572"/>
                </a:cubicBezTo>
                <a:cubicBezTo>
                  <a:pt x="10019" y="21562"/>
                  <a:pt x="9269" y="21562"/>
                  <a:pt x="8649" y="21557"/>
                </a:cubicBezTo>
                <a:cubicBezTo>
                  <a:pt x="8029" y="21553"/>
                  <a:pt x="7539" y="21543"/>
                  <a:pt x="6919" y="21519"/>
                </a:cubicBezTo>
                <a:cubicBezTo>
                  <a:pt x="6299" y="21496"/>
                  <a:pt x="5549" y="21458"/>
                  <a:pt x="4813" y="21434"/>
                </a:cubicBezTo>
                <a:cubicBezTo>
                  <a:pt x="4078" y="21410"/>
                  <a:pt x="3357" y="21401"/>
                  <a:pt x="2780" y="21401"/>
                </a:cubicBezTo>
                <a:cubicBezTo>
                  <a:pt x="2204" y="21401"/>
                  <a:pt x="1771" y="21410"/>
                  <a:pt x="1483" y="21415"/>
                </a:cubicBezTo>
                <a:cubicBezTo>
                  <a:pt x="1194" y="21420"/>
                  <a:pt x="1050" y="21420"/>
                  <a:pt x="906" y="21424"/>
                </a:cubicBezTo>
                <a:cubicBezTo>
                  <a:pt x="762" y="21429"/>
                  <a:pt x="617" y="21439"/>
                  <a:pt x="473" y="21434"/>
                </a:cubicBezTo>
                <a:cubicBezTo>
                  <a:pt x="329" y="21429"/>
                  <a:pt x="185" y="21410"/>
                  <a:pt x="113" y="21377"/>
                </a:cubicBezTo>
                <a:cubicBezTo>
                  <a:pt x="41" y="21344"/>
                  <a:pt x="41" y="21296"/>
                  <a:pt x="55" y="21120"/>
                </a:cubicBezTo>
                <a:cubicBezTo>
                  <a:pt x="70" y="20945"/>
                  <a:pt x="98" y="20641"/>
                  <a:pt x="113" y="20294"/>
                </a:cubicBezTo>
                <a:cubicBezTo>
                  <a:pt x="127" y="19947"/>
                  <a:pt x="127" y="19558"/>
                  <a:pt x="113" y="19244"/>
                </a:cubicBezTo>
                <a:cubicBezTo>
                  <a:pt x="98" y="18931"/>
                  <a:pt x="70" y="18693"/>
                  <a:pt x="41" y="18451"/>
                </a:cubicBezTo>
                <a:cubicBezTo>
                  <a:pt x="12" y="18209"/>
                  <a:pt x="-17" y="17962"/>
                  <a:pt x="12" y="17720"/>
                </a:cubicBezTo>
                <a:cubicBezTo>
                  <a:pt x="41" y="17478"/>
                  <a:pt x="127" y="17240"/>
                  <a:pt x="185" y="17098"/>
                </a:cubicBezTo>
                <a:cubicBezTo>
                  <a:pt x="243" y="16955"/>
                  <a:pt x="271" y="16908"/>
                  <a:pt x="416" y="16855"/>
                </a:cubicBezTo>
                <a:cubicBezTo>
                  <a:pt x="560" y="16803"/>
                  <a:pt x="819" y="16746"/>
                  <a:pt x="1180" y="16656"/>
                </a:cubicBezTo>
                <a:cubicBezTo>
                  <a:pt x="1540" y="16566"/>
                  <a:pt x="2002" y="16442"/>
                  <a:pt x="2478" y="16314"/>
                </a:cubicBezTo>
                <a:cubicBezTo>
                  <a:pt x="2953" y="16186"/>
                  <a:pt x="3444" y="16053"/>
                  <a:pt x="4006" y="15906"/>
                </a:cubicBezTo>
                <a:cubicBezTo>
                  <a:pt x="4568" y="15758"/>
                  <a:pt x="5203" y="15597"/>
                  <a:pt x="5722" y="15426"/>
                </a:cubicBezTo>
                <a:cubicBezTo>
                  <a:pt x="6241" y="15255"/>
                  <a:pt x="6645" y="15074"/>
                  <a:pt x="7077" y="14889"/>
                </a:cubicBezTo>
                <a:cubicBezTo>
                  <a:pt x="7510" y="14704"/>
                  <a:pt x="7971" y="14514"/>
                  <a:pt x="8433" y="14319"/>
                </a:cubicBezTo>
                <a:cubicBezTo>
                  <a:pt x="8894" y="14125"/>
                  <a:pt x="9356" y="13925"/>
                  <a:pt x="9716" y="13754"/>
                </a:cubicBezTo>
                <a:cubicBezTo>
                  <a:pt x="10076" y="13583"/>
                  <a:pt x="10336" y="13441"/>
                  <a:pt x="10567" y="13303"/>
                </a:cubicBezTo>
                <a:cubicBezTo>
                  <a:pt x="10797" y="13165"/>
                  <a:pt x="10999" y="13032"/>
                  <a:pt x="11216" y="12875"/>
                </a:cubicBezTo>
                <a:cubicBezTo>
                  <a:pt x="11432" y="12719"/>
                  <a:pt x="11663" y="12538"/>
                  <a:pt x="11850" y="12339"/>
                </a:cubicBezTo>
                <a:cubicBezTo>
                  <a:pt x="12037" y="12139"/>
                  <a:pt x="12182" y="11921"/>
                  <a:pt x="12326" y="11717"/>
                </a:cubicBezTo>
                <a:cubicBezTo>
                  <a:pt x="12470" y="11512"/>
                  <a:pt x="12614" y="11322"/>
                  <a:pt x="12744" y="11128"/>
                </a:cubicBezTo>
                <a:cubicBezTo>
                  <a:pt x="12874" y="10933"/>
                  <a:pt x="12989" y="10734"/>
                  <a:pt x="13076" y="10539"/>
                </a:cubicBezTo>
                <a:cubicBezTo>
                  <a:pt x="13162" y="10344"/>
                  <a:pt x="13220" y="10154"/>
                  <a:pt x="13234" y="9940"/>
                </a:cubicBezTo>
                <a:cubicBezTo>
                  <a:pt x="13249" y="9727"/>
                  <a:pt x="13220" y="9489"/>
                  <a:pt x="13148" y="9294"/>
                </a:cubicBezTo>
                <a:cubicBezTo>
                  <a:pt x="13076" y="9100"/>
                  <a:pt x="12960" y="8948"/>
                  <a:pt x="12715" y="8796"/>
                </a:cubicBezTo>
                <a:cubicBezTo>
                  <a:pt x="12470" y="8644"/>
                  <a:pt x="12095" y="8492"/>
                  <a:pt x="11663" y="8364"/>
                </a:cubicBezTo>
                <a:cubicBezTo>
                  <a:pt x="11230" y="8235"/>
                  <a:pt x="10740" y="8131"/>
                  <a:pt x="10206" y="8074"/>
                </a:cubicBezTo>
                <a:cubicBezTo>
                  <a:pt x="9673" y="8017"/>
                  <a:pt x="9096" y="8007"/>
                  <a:pt x="8735" y="8012"/>
                </a:cubicBezTo>
                <a:cubicBezTo>
                  <a:pt x="8375" y="8017"/>
                  <a:pt x="8231" y="8036"/>
                  <a:pt x="8188" y="8022"/>
                </a:cubicBezTo>
                <a:cubicBezTo>
                  <a:pt x="8144" y="8007"/>
                  <a:pt x="8202" y="7960"/>
                  <a:pt x="8375" y="7851"/>
                </a:cubicBezTo>
                <a:cubicBezTo>
                  <a:pt x="8548" y="7741"/>
                  <a:pt x="8836" y="7570"/>
                  <a:pt x="9038" y="7437"/>
                </a:cubicBezTo>
                <a:cubicBezTo>
                  <a:pt x="9240" y="7304"/>
                  <a:pt x="9355" y="7209"/>
                  <a:pt x="9485" y="7062"/>
                </a:cubicBezTo>
                <a:cubicBezTo>
                  <a:pt x="9615" y="6915"/>
                  <a:pt x="9759" y="6716"/>
                  <a:pt x="9903" y="6507"/>
                </a:cubicBezTo>
                <a:cubicBezTo>
                  <a:pt x="10048" y="6298"/>
                  <a:pt x="10192" y="6079"/>
                  <a:pt x="10336" y="5813"/>
                </a:cubicBezTo>
                <a:cubicBezTo>
                  <a:pt x="10480" y="5547"/>
                  <a:pt x="10624" y="5234"/>
                  <a:pt x="10682" y="4935"/>
                </a:cubicBezTo>
                <a:cubicBezTo>
                  <a:pt x="10740" y="4635"/>
                  <a:pt x="10711" y="4350"/>
                  <a:pt x="10639" y="4103"/>
                </a:cubicBezTo>
                <a:cubicBezTo>
                  <a:pt x="10567" y="3856"/>
                  <a:pt x="10451" y="3647"/>
                  <a:pt x="10278" y="3448"/>
                </a:cubicBezTo>
                <a:cubicBezTo>
                  <a:pt x="10105" y="3249"/>
                  <a:pt x="9875" y="3059"/>
                  <a:pt x="9543" y="2892"/>
                </a:cubicBezTo>
                <a:cubicBezTo>
                  <a:pt x="9211" y="2726"/>
                  <a:pt x="8779" y="2584"/>
                  <a:pt x="8375" y="2474"/>
                </a:cubicBezTo>
                <a:cubicBezTo>
                  <a:pt x="7971" y="2365"/>
                  <a:pt x="7596" y="2289"/>
                  <a:pt x="7135" y="2208"/>
                </a:cubicBezTo>
                <a:cubicBezTo>
                  <a:pt x="6674" y="2128"/>
                  <a:pt x="6126" y="2042"/>
                  <a:pt x="5578" y="1980"/>
                </a:cubicBezTo>
                <a:cubicBezTo>
                  <a:pt x="5030" y="1919"/>
                  <a:pt x="4482" y="1881"/>
                  <a:pt x="3934" y="1843"/>
                </a:cubicBezTo>
                <a:close/>
              </a:path>
            </a:pathLst>
          </a:custGeom>
          <a:solidFill>
            <a:srgbClr val="9BA50E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25" name="Linie" descr="Lini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16182" y="2275107"/>
            <a:ext cx="89107" cy="200753"/>
          </a:xfrm>
          <a:prstGeom prst="rect">
            <a:avLst/>
          </a:prstGeom>
          <a:effectLst/>
        </p:spPr>
      </p:pic>
      <p:pic>
        <p:nvPicPr>
          <p:cNvPr id="26" name="Linie" descr="Lini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75099" y="2288845"/>
            <a:ext cx="879692" cy="2493334"/>
          </a:xfrm>
          <a:prstGeom prst="rect">
            <a:avLst/>
          </a:prstGeom>
          <a:effectLst/>
        </p:spPr>
      </p:pic>
      <p:sp>
        <p:nvSpPr>
          <p:cNvPr id="27" name="Linie"/>
          <p:cNvSpPr/>
          <p:nvPr/>
        </p:nvSpPr>
        <p:spPr>
          <a:xfrm>
            <a:off x="2501210" y="4484100"/>
            <a:ext cx="688343" cy="21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3" extrusionOk="0">
                <a:moveTo>
                  <a:pt x="21600" y="6042"/>
                </a:moveTo>
                <a:cubicBezTo>
                  <a:pt x="20771" y="7071"/>
                  <a:pt x="19941" y="8100"/>
                  <a:pt x="19360" y="9642"/>
                </a:cubicBezTo>
                <a:cubicBezTo>
                  <a:pt x="18780" y="11185"/>
                  <a:pt x="18448" y="13242"/>
                  <a:pt x="18033" y="14785"/>
                </a:cubicBezTo>
                <a:cubicBezTo>
                  <a:pt x="17618" y="16328"/>
                  <a:pt x="17121" y="17357"/>
                  <a:pt x="16623" y="18385"/>
                </a:cubicBezTo>
                <a:cubicBezTo>
                  <a:pt x="16125" y="19414"/>
                  <a:pt x="15628" y="20442"/>
                  <a:pt x="15047" y="20957"/>
                </a:cubicBezTo>
                <a:cubicBezTo>
                  <a:pt x="14466" y="21471"/>
                  <a:pt x="13803" y="21471"/>
                  <a:pt x="12990" y="20957"/>
                </a:cubicBezTo>
                <a:cubicBezTo>
                  <a:pt x="12177" y="20442"/>
                  <a:pt x="11215" y="19414"/>
                  <a:pt x="10485" y="17871"/>
                </a:cubicBezTo>
                <a:cubicBezTo>
                  <a:pt x="9755" y="16328"/>
                  <a:pt x="9257" y="14271"/>
                  <a:pt x="8676" y="11699"/>
                </a:cubicBezTo>
                <a:cubicBezTo>
                  <a:pt x="8096" y="9128"/>
                  <a:pt x="7432" y="6042"/>
                  <a:pt x="6769" y="3985"/>
                </a:cubicBezTo>
                <a:cubicBezTo>
                  <a:pt x="6105" y="1928"/>
                  <a:pt x="5441" y="900"/>
                  <a:pt x="4512" y="385"/>
                </a:cubicBezTo>
                <a:cubicBezTo>
                  <a:pt x="3583" y="-129"/>
                  <a:pt x="2389" y="-129"/>
                  <a:pt x="1593" y="385"/>
                </a:cubicBezTo>
                <a:cubicBezTo>
                  <a:pt x="796" y="900"/>
                  <a:pt x="398" y="1928"/>
                  <a:pt x="0" y="2957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28" name="Linie" descr="Lini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45042" y="4297641"/>
            <a:ext cx="252649" cy="348890"/>
          </a:xfrm>
          <a:prstGeom prst="rect">
            <a:avLst/>
          </a:prstGeom>
          <a:effectLst/>
        </p:spPr>
      </p:pic>
      <p:sp>
        <p:nvSpPr>
          <p:cNvPr id="29" name="Linie"/>
          <p:cNvSpPr/>
          <p:nvPr/>
        </p:nvSpPr>
        <p:spPr>
          <a:xfrm>
            <a:off x="2439883" y="4474159"/>
            <a:ext cx="60478" cy="22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1" h="20889" extrusionOk="0">
                <a:moveTo>
                  <a:pt x="19366" y="9107"/>
                </a:moveTo>
                <a:cubicBezTo>
                  <a:pt x="20483" y="5180"/>
                  <a:pt x="21600" y="1253"/>
                  <a:pt x="21228" y="271"/>
                </a:cubicBezTo>
                <a:cubicBezTo>
                  <a:pt x="20855" y="-711"/>
                  <a:pt x="18993" y="1253"/>
                  <a:pt x="16200" y="1744"/>
                </a:cubicBezTo>
                <a:cubicBezTo>
                  <a:pt x="13407" y="2235"/>
                  <a:pt x="9683" y="1253"/>
                  <a:pt x="6703" y="1744"/>
                </a:cubicBezTo>
                <a:cubicBezTo>
                  <a:pt x="3724" y="2234"/>
                  <a:pt x="1490" y="4198"/>
                  <a:pt x="1117" y="6653"/>
                </a:cubicBezTo>
                <a:cubicBezTo>
                  <a:pt x="745" y="9107"/>
                  <a:pt x="2234" y="12053"/>
                  <a:pt x="4841" y="13525"/>
                </a:cubicBezTo>
                <a:cubicBezTo>
                  <a:pt x="7448" y="14998"/>
                  <a:pt x="11172" y="14998"/>
                  <a:pt x="13966" y="14998"/>
                </a:cubicBezTo>
                <a:cubicBezTo>
                  <a:pt x="16759" y="14998"/>
                  <a:pt x="18621" y="14998"/>
                  <a:pt x="18621" y="15980"/>
                </a:cubicBezTo>
                <a:cubicBezTo>
                  <a:pt x="18621" y="16962"/>
                  <a:pt x="16759" y="18925"/>
                  <a:pt x="13966" y="18434"/>
                </a:cubicBezTo>
                <a:cubicBezTo>
                  <a:pt x="11172" y="17944"/>
                  <a:pt x="7448" y="14998"/>
                  <a:pt x="4655" y="13034"/>
                </a:cubicBezTo>
                <a:cubicBezTo>
                  <a:pt x="1862" y="11071"/>
                  <a:pt x="0" y="10089"/>
                  <a:pt x="0" y="11071"/>
                </a:cubicBezTo>
                <a:cubicBezTo>
                  <a:pt x="0" y="12053"/>
                  <a:pt x="1862" y="14998"/>
                  <a:pt x="4469" y="16962"/>
                </a:cubicBezTo>
                <a:cubicBezTo>
                  <a:pt x="7076" y="18925"/>
                  <a:pt x="10428" y="19907"/>
                  <a:pt x="13779" y="20889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0" name="Frei-…"/>
          <p:cNvSpPr txBox="1"/>
          <p:nvPr/>
        </p:nvSpPr>
        <p:spPr>
          <a:xfrm>
            <a:off x="3290613" y="4189564"/>
            <a:ext cx="48025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 b="1"/>
            </a:pPr>
            <a:r>
              <a:rPr lang="de-DE" sz="14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Start!</a:t>
            </a:r>
            <a:endParaRPr sz="1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1" name="Konzept"/>
          <p:cNvSpPr txBox="1"/>
          <p:nvPr/>
        </p:nvSpPr>
        <p:spPr>
          <a:xfrm>
            <a:off x="1941461" y="3645024"/>
            <a:ext cx="116474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Berechtigungs-</a:t>
            </a:r>
            <a:b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Konzept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2" name="Vorprojekt"/>
          <p:cNvSpPr txBox="1"/>
          <p:nvPr/>
        </p:nvSpPr>
        <p:spPr>
          <a:xfrm>
            <a:off x="1046498" y="3763715"/>
            <a:ext cx="81208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Aktenplan</a:t>
            </a:r>
            <a:b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anpassen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3" name="Projektplanung"/>
          <p:cNvSpPr txBox="1"/>
          <p:nvPr/>
        </p:nvSpPr>
        <p:spPr>
          <a:xfrm>
            <a:off x="2006921" y="2852936"/>
            <a:ext cx="126893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Umsetzungs</a:t>
            </a:r>
            <a:r>
              <a:rPr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pla</a:t>
            </a:r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4" name="Forschung / Abklärung"/>
          <p:cNvSpPr txBox="1"/>
          <p:nvPr/>
        </p:nvSpPr>
        <p:spPr>
          <a:xfrm>
            <a:off x="896921" y="2999542"/>
            <a:ext cx="8569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Installation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rm"/>
          <p:cNvSpPr/>
          <p:nvPr/>
        </p:nvSpPr>
        <p:spPr>
          <a:xfrm>
            <a:off x="2520243" y="2382658"/>
            <a:ext cx="124769" cy="188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7" extrusionOk="0">
                <a:moveTo>
                  <a:pt x="0" y="21517"/>
                </a:moveTo>
                <a:cubicBezTo>
                  <a:pt x="915" y="18500"/>
                  <a:pt x="1831" y="15483"/>
                  <a:pt x="3295" y="12889"/>
                </a:cubicBezTo>
                <a:cubicBezTo>
                  <a:pt x="4759" y="10295"/>
                  <a:pt x="6773" y="8123"/>
                  <a:pt x="8969" y="6071"/>
                </a:cubicBezTo>
                <a:cubicBezTo>
                  <a:pt x="11166" y="4020"/>
                  <a:pt x="13546" y="2089"/>
                  <a:pt x="15193" y="1063"/>
                </a:cubicBezTo>
                <a:cubicBezTo>
                  <a:pt x="16841" y="38"/>
                  <a:pt x="17756" y="-83"/>
                  <a:pt x="18580" y="38"/>
                </a:cubicBezTo>
                <a:cubicBezTo>
                  <a:pt x="19403" y="158"/>
                  <a:pt x="20136" y="520"/>
                  <a:pt x="20685" y="1305"/>
                </a:cubicBezTo>
                <a:cubicBezTo>
                  <a:pt x="21234" y="2089"/>
                  <a:pt x="21600" y="3296"/>
                  <a:pt x="21600" y="5709"/>
                </a:cubicBezTo>
                <a:cubicBezTo>
                  <a:pt x="21600" y="8123"/>
                  <a:pt x="21234" y="11743"/>
                  <a:pt x="20868" y="15363"/>
                </a:cubicBezTo>
                <a:close/>
              </a:path>
            </a:pathLst>
          </a:custGeom>
          <a:solidFill>
            <a:srgbClr val="E22400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56" name="Form"/>
          <p:cNvSpPr/>
          <p:nvPr/>
        </p:nvSpPr>
        <p:spPr>
          <a:xfrm>
            <a:off x="2669330" y="2371351"/>
            <a:ext cx="85648" cy="13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8" extrusionOk="0">
                <a:moveTo>
                  <a:pt x="0" y="21428"/>
                </a:moveTo>
                <a:cubicBezTo>
                  <a:pt x="1600" y="17596"/>
                  <a:pt x="3200" y="13763"/>
                  <a:pt x="5067" y="10628"/>
                </a:cubicBezTo>
                <a:cubicBezTo>
                  <a:pt x="6933" y="7493"/>
                  <a:pt x="9067" y="5054"/>
                  <a:pt x="10533" y="3486"/>
                </a:cubicBezTo>
                <a:cubicBezTo>
                  <a:pt x="12000" y="1918"/>
                  <a:pt x="12800" y="1222"/>
                  <a:pt x="13867" y="699"/>
                </a:cubicBezTo>
                <a:cubicBezTo>
                  <a:pt x="14933" y="176"/>
                  <a:pt x="16267" y="-172"/>
                  <a:pt x="17200" y="89"/>
                </a:cubicBezTo>
                <a:cubicBezTo>
                  <a:pt x="18133" y="351"/>
                  <a:pt x="18667" y="1222"/>
                  <a:pt x="18933" y="3399"/>
                </a:cubicBezTo>
                <a:cubicBezTo>
                  <a:pt x="19200" y="5576"/>
                  <a:pt x="19200" y="9060"/>
                  <a:pt x="19600" y="11673"/>
                </a:cubicBezTo>
                <a:cubicBezTo>
                  <a:pt x="20000" y="14286"/>
                  <a:pt x="20800" y="16028"/>
                  <a:pt x="21600" y="17770"/>
                </a:cubicBezTo>
                <a:close/>
              </a:path>
            </a:pathLst>
          </a:custGeom>
          <a:solidFill>
            <a:srgbClr val="E22400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45941" y="2315502"/>
            <a:ext cx="3268769" cy="2723534"/>
            <a:chOff x="355880" y="4025028"/>
            <a:chExt cx="3268769" cy="2723534"/>
          </a:xfrm>
        </p:grpSpPr>
        <p:sp>
          <p:nvSpPr>
            <p:cNvPr id="254" name="Form"/>
            <p:cNvSpPr/>
            <p:nvPr/>
          </p:nvSpPr>
          <p:spPr>
            <a:xfrm>
              <a:off x="464969" y="4063428"/>
              <a:ext cx="3116864" cy="245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88" extrusionOk="0">
                  <a:moveTo>
                    <a:pt x="13736" y="3001"/>
                  </a:moveTo>
                  <a:cubicBezTo>
                    <a:pt x="13736" y="2909"/>
                    <a:pt x="13736" y="2816"/>
                    <a:pt x="13699" y="2714"/>
                  </a:cubicBezTo>
                  <a:cubicBezTo>
                    <a:pt x="13663" y="2612"/>
                    <a:pt x="13590" y="2500"/>
                    <a:pt x="13516" y="2393"/>
                  </a:cubicBezTo>
                  <a:cubicBezTo>
                    <a:pt x="13443" y="2287"/>
                    <a:pt x="13370" y="2185"/>
                    <a:pt x="13289" y="2087"/>
                  </a:cubicBezTo>
                  <a:cubicBezTo>
                    <a:pt x="13209" y="1990"/>
                    <a:pt x="13121" y="1897"/>
                    <a:pt x="13029" y="1813"/>
                  </a:cubicBezTo>
                  <a:cubicBezTo>
                    <a:pt x="12937" y="1730"/>
                    <a:pt x="12842" y="1656"/>
                    <a:pt x="12725" y="1567"/>
                  </a:cubicBezTo>
                  <a:cubicBezTo>
                    <a:pt x="12608" y="1479"/>
                    <a:pt x="12469" y="1377"/>
                    <a:pt x="12362" y="1303"/>
                  </a:cubicBezTo>
                  <a:cubicBezTo>
                    <a:pt x="12256" y="1229"/>
                    <a:pt x="12183" y="1182"/>
                    <a:pt x="12091" y="1136"/>
                  </a:cubicBezTo>
                  <a:cubicBezTo>
                    <a:pt x="12000" y="1089"/>
                    <a:pt x="11890" y="1043"/>
                    <a:pt x="11754" y="978"/>
                  </a:cubicBezTo>
                  <a:cubicBezTo>
                    <a:pt x="11619" y="913"/>
                    <a:pt x="11457" y="829"/>
                    <a:pt x="11304" y="746"/>
                  </a:cubicBezTo>
                  <a:cubicBezTo>
                    <a:pt x="11150" y="662"/>
                    <a:pt x="11003" y="579"/>
                    <a:pt x="10831" y="481"/>
                  </a:cubicBezTo>
                  <a:cubicBezTo>
                    <a:pt x="10659" y="384"/>
                    <a:pt x="10461" y="272"/>
                    <a:pt x="10274" y="189"/>
                  </a:cubicBezTo>
                  <a:cubicBezTo>
                    <a:pt x="10087" y="105"/>
                    <a:pt x="9911" y="50"/>
                    <a:pt x="9710" y="22"/>
                  </a:cubicBezTo>
                  <a:cubicBezTo>
                    <a:pt x="9508" y="-6"/>
                    <a:pt x="9281" y="-6"/>
                    <a:pt x="9091" y="17"/>
                  </a:cubicBezTo>
                  <a:cubicBezTo>
                    <a:pt x="8900" y="40"/>
                    <a:pt x="8746" y="87"/>
                    <a:pt x="8578" y="152"/>
                  </a:cubicBezTo>
                  <a:cubicBezTo>
                    <a:pt x="8409" y="217"/>
                    <a:pt x="8226" y="300"/>
                    <a:pt x="8076" y="370"/>
                  </a:cubicBezTo>
                  <a:cubicBezTo>
                    <a:pt x="7926" y="440"/>
                    <a:pt x="7809" y="495"/>
                    <a:pt x="7688" y="570"/>
                  </a:cubicBezTo>
                  <a:cubicBezTo>
                    <a:pt x="7567" y="644"/>
                    <a:pt x="7442" y="737"/>
                    <a:pt x="7288" y="853"/>
                  </a:cubicBezTo>
                  <a:cubicBezTo>
                    <a:pt x="7134" y="969"/>
                    <a:pt x="6951" y="1108"/>
                    <a:pt x="6797" y="1242"/>
                  </a:cubicBezTo>
                  <a:cubicBezTo>
                    <a:pt x="6644" y="1377"/>
                    <a:pt x="6519" y="1507"/>
                    <a:pt x="6442" y="1591"/>
                  </a:cubicBezTo>
                  <a:cubicBezTo>
                    <a:pt x="6365" y="1674"/>
                    <a:pt x="6336" y="1711"/>
                    <a:pt x="6292" y="1748"/>
                  </a:cubicBezTo>
                  <a:cubicBezTo>
                    <a:pt x="6248" y="1785"/>
                    <a:pt x="6189" y="1823"/>
                    <a:pt x="6149" y="1823"/>
                  </a:cubicBezTo>
                  <a:cubicBezTo>
                    <a:pt x="6109" y="1823"/>
                    <a:pt x="6087" y="1785"/>
                    <a:pt x="6017" y="1734"/>
                  </a:cubicBezTo>
                  <a:cubicBezTo>
                    <a:pt x="5948" y="1683"/>
                    <a:pt x="5830" y="1618"/>
                    <a:pt x="5698" y="1558"/>
                  </a:cubicBezTo>
                  <a:cubicBezTo>
                    <a:pt x="5567" y="1498"/>
                    <a:pt x="5420" y="1442"/>
                    <a:pt x="5244" y="1419"/>
                  </a:cubicBezTo>
                  <a:cubicBezTo>
                    <a:pt x="5068" y="1396"/>
                    <a:pt x="4863" y="1405"/>
                    <a:pt x="4698" y="1423"/>
                  </a:cubicBezTo>
                  <a:cubicBezTo>
                    <a:pt x="4533" y="1442"/>
                    <a:pt x="4409" y="1470"/>
                    <a:pt x="4292" y="1516"/>
                  </a:cubicBezTo>
                  <a:cubicBezTo>
                    <a:pt x="4174" y="1563"/>
                    <a:pt x="4064" y="1628"/>
                    <a:pt x="3955" y="1697"/>
                  </a:cubicBezTo>
                  <a:cubicBezTo>
                    <a:pt x="3845" y="1767"/>
                    <a:pt x="3735" y="1841"/>
                    <a:pt x="3625" y="1939"/>
                  </a:cubicBezTo>
                  <a:cubicBezTo>
                    <a:pt x="3515" y="2036"/>
                    <a:pt x="3405" y="2157"/>
                    <a:pt x="3310" y="2268"/>
                  </a:cubicBezTo>
                  <a:cubicBezTo>
                    <a:pt x="3215" y="2380"/>
                    <a:pt x="3134" y="2482"/>
                    <a:pt x="3057" y="2593"/>
                  </a:cubicBezTo>
                  <a:cubicBezTo>
                    <a:pt x="2980" y="2704"/>
                    <a:pt x="2907" y="2825"/>
                    <a:pt x="2848" y="2955"/>
                  </a:cubicBezTo>
                  <a:cubicBezTo>
                    <a:pt x="2790" y="3085"/>
                    <a:pt x="2746" y="3224"/>
                    <a:pt x="2716" y="3363"/>
                  </a:cubicBezTo>
                  <a:cubicBezTo>
                    <a:pt x="2687" y="3503"/>
                    <a:pt x="2672" y="3642"/>
                    <a:pt x="2669" y="3735"/>
                  </a:cubicBezTo>
                  <a:cubicBezTo>
                    <a:pt x="2665" y="3828"/>
                    <a:pt x="2672" y="3874"/>
                    <a:pt x="2658" y="3893"/>
                  </a:cubicBezTo>
                  <a:cubicBezTo>
                    <a:pt x="2643" y="3911"/>
                    <a:pt x="2606" y="3902"/>
                    <a:pt x="2511" y="3888"/>
                  </a:cubicBezTo>
                  <a:cubicBezTo>
                    <a:pt x="2416" y="3874"/>
                    <a:pt x="2262" y="3855"/>
                    <a:pt x="2123" y="3860"/>
                  </a:cubicBezTo>
                  <a:cubicBezTo>
                    <a:pt x="1984" y="3865"/>
                    <a:pt x="1859" y="3893"/>
                    <a:pt x="1738" y="3916"/>
                  </a:cubicBezTo>
                  <a:cubicBezTo>
                    <a:pt x="1617" y="3939"/>
                    <a:pt x="1500" y="3958"/>
                    <a:pt x="1375" y="4018"/>
                  </a:cubicBezTo>
                  <a:cubicBezTo>
                    <a:pt x="1251" y="4078"/>
                    <a:pt x="1119" y="4180"/>
                    <a:pt x="994" y="4301"/>
                  </a:cubicBezTo>
                  <a:cubicBezTo>
                    <a:pt x="870" y="4422"/>
                    <a:pt x="753" y="4561"/>
                    <a:pt x="643" y="4733"/>
                  </a:cubicBezTo>
                  <a:cubicBezTo>
                    <a:pt x="533" y="4904"/>
                    <a:pt x="430" y="5109"/>
                    <a:pt x="357" y="5285"/>
                  </a:cubicBezTo>
                  <a:cubicBezTo>
                    <a:pt x="284" y="5461"/>
                    <a:pt x="240" y="5610"/>
                    <a:pt x="199" y="5800"/>
                  </a:cubicBezTo>
                  <a:cubicBezTo>
                    <a:pt x="159" y="5990"/>
                    <a:pt x="123" y="6222"/>
                    <a:pt x="93" y="6464"/>
                  </a:cubicBezTo>
                  <a:cubicBezTo>
                    <a:pt x="64" y="6705"/>
                    <a:pt x="42" y="6956"/>
                    <a:pt x="27" y="7216"/>
                  </a:cubicBezTo>
                  <a:cubicBezTo>
                    <a:pt x="13" y="7476"/>
                    <a:pt x="5" y="7745"/>
                    <a:pt x="2" y="8005"/>
                  </a:cubicBezTo>
                  <a:cubicBezTo>
                    <a:pt x="-2" y="8265"/>
                    <a:pt x="-2" y="8515"/>
                    <a:pt x="13" y="8710"/>
                  </a:cubicBezTo>
                  <a:cubicBezTo>
                    <a:pt x="27" y="8905"/>
                    <a:pt x="57" y="9044"/>
                    <a:pt x="115" y="9184"/>
                  </a:cubicBezTo>
                  <a:cubicBezTo>
                    <a:pt x="174" y="9323"/>
                    <a:pt x="262" y="9462"/>
                    <a:pt x="339" y="9559"/>
                  </a:cubicBezTo>
                  <a:cubicBezTo>
                    <a:pt x="416" y="9657"/>
                    <a:pt x="482" y="9713"/>
                    <a:pt x="551" y="9740"/>
                  </a:cubicBezTo>
                  <a:cubicBezTo>
                    <a:pt x="621" y="9768"/>
                    <a:pt x="694" y="9768"/>
                    <a:pt x="767" y="9745"/>
                  </a:cubicBezTo>
                  <a:cubicBezTo>
                    <a:pt x="841" y="9722"/>
                    <a:pt x="914" y="9675"/>
                    <a:pt x="976" y="9601"/>
                  </a:cubicBezTo>
                  <a:cubicBezTo>
                    <a:pt x="1038" y="9527"/>
                    <a:pt x="1090" y="9425"/>
                    <a:pt x="1126" y="9355"/>
                  </a:cubicBezTo>
                  <a:cubicBezTo>
                    <a:pt x="1163" y="9286"/>
                    <a:pt x="1185" y="9248"/>
                    <a:pt x="1203" y="9207"/>
                  </a:cubicBezTo>
                  <a:cubicBezTo>
                    <a:pt x="1222" y="9165"/>
                    <a:pt x="1236" y="9119"/>
                    <a:pt x="1233" y="9114"/>
                  </a:cubicBezTo>
                  <a:cubicBezTo>
                    <a:pt x="1229" y="9109"/>
                    <a:pt x="1207" y="9146"/>
                    <a:pt x="1170" y="9267"/>
                  </a:cubicBezTo>
                  <a:cubicBezTo>
                    <a:pt x="1134" y="9388"/>
                    <a:pt x="1082" y="9592"/>
                    <a:pt x="1057" y="9792"/>
                  </a:cubicBezTo>
                  <a:cubicBezTo>
                    <a:pt x="1031" y="9991"/>
                    <a:pt x="1031" y="10186"/>
                    <a:pt x="1064" y="10367"/>
                  </a:cubicBezTo>
                  <a:cubicBezTo>
                    <a:pt x="1097" y="10548"/>
                    <a:pt x="1163" y="10715"/>
                    <a:pt x="1222" y="10864"/>
                  </a:cubicBezTo>
                  <a:cubicBezTo>
                    <a:pt x="1280" y="11012"/>
                    <a:pt x="1332" y="11142"/>
                    <a:pt x="1419" y="11332"/>
                  </a:cubicBezTo>
                  <a:cubicBezTo>
                    <a:pt x="1507" y="11523"/>
                    <a:pt x="1632" y="11773"/>
                    <a:pt x="1764" y="12001"/>
                  </a:cubicBezTo>
                  <a:cubicBezTo>
                    <a:pt x="1896" y="12228"/>
                    <a:pt x="2035" y="12432"/>
                    <a:pt x="2170" y="12604"/>
                  </a:cubicBezTo>
                  <a:cubicBezTo>
                    <a:pt x="2306" y="12776"/>
                    <a:pt x="2438" y="12915"/>
                    <a:pt x="2518" y="12999"/>
                  </a:cubicBezTo>
                  <a:cubicBezTo>
                    <a:pt x="2599" y="13082"/>
                    <a:pt x="2628" y="13110"/>
                    <a:pt x="2661" y="13133"/>
                  </a:cubicBezTo>
                  <a:cubicBezTo>
                    <a:pt x="2694" y="13156"/>
                    <a:pt x="2731" y="13175"/>
                    <a:pt x="2742" y="13221"/>
                  </a:cubicBezTo>
                  <a:cubicBezTo>
                    <a:pt x="2753" y="13268"/>
                    <a:pt x="2738" y="13342"/>
                    <a:pt x="2709" y="13472"/>
                  </a:cubicBezTo>
                  <a:cubicBezTo>
                    <a:pt x="2680" y="13602"/>
                    <a:pt x="2636" y="13788"/>
                    <a:pt x="2595" y="13987"/>
                  </a:cubicBezTo>
                  <a:cubicBezTo>
                    <a:pt x="2555" y="14187"/>
                    <a:pt x="2518" y="14400"/>
                    <a:pt x="2493" y="14600"/>
                  </a:cubicBezTo>
                  <a:cubicBezTo>
                    <a:pt x="2467" y="14799"/>
                    <a:pt x="2453" y="14985"/>
                    <a:pt x="2445" y="15157"/>
                  </a:cubicBezTo>
                  <a:cubicBezTo>
                    <a:pt x="2438" y="15328"/>
                    <a:pt x="2438" y="15486"/>
                    <a:pt x="2449" y="15658"/>
                  </a:cubicBezTo>
                  <a:cubicBezTo>
                    <a:pt x="2460" y="15830"/>
                    <a:pt x="2482" y="16015"/>
                    <a:pt x="2515" y="16224"/>
                  </a:cubicBezTo>
                  <a:cubicBezTo>
                    <a:pt x="2548" y="16433"/>
                    <a:pt x="2592" y="16665"/>
                    <a:pt x="2647" y="16874"/>
                  </a:cubicBezTo>
                  <a:cubicBezTo>
                    <a:pt x="2702" y="17083"/>
                    <a:pt x="2768" y="17268"/>
                    <a:pt x="2830" y="17408"/>
                  </a:cubicBezTo>
                  <a:cubicBezTo>
                    <a:pt x="2892" y="17547"/>
                    <a:pt x="2951" y="17640"/>
                    <a:pt x="3006" y="17723"/>
                  </a:cubicBezTo>
                  <a:cubicBezTo>
                    <a:pt x="3061" y="17807"/>
                    <a:pt x="3112" y="17881"/>
                    <a:pt x="3200" y="18002"/>
                  </a:cubicBezTo>
                  <a:cubicBezTo>
                    <a:pt x="3288" y="18122"/>
                    <a:pt x="3412" y="18289"/>
                    <a:pt x="3541" y="18429"/>
                  </a:cubicBezTo>
                  <a:cubicBezTo>
                    <a:pt x="3669" y="18568"/>
                    <a:pt x="3801" y="18679"/>
                    <a:pt x="3933" y="18772"/>
                  </a:cubicBezTo>
                  <a:cubicBezTo>
                    <a:pt x="4064" y="18865"/>
                    <a:pt x="4196" y="18939"/>
                    <a:pt x="4328" y="18986"/>
                  </a:cubicBezTo>
                  <a:cubicBezTo>
                    <a:pt x="4460" y="19032"/>
                    <a:pt x="4592" y="19051"/>
                    <a:pt x="4739" y="19083"/>
                  </a:cubicBezTo>
                  <a:cubicBezTo>
                    <a:pt x="4885" y="19116"/>
                    <a:pt x="5046" y="19162"/>
                    <a:pt x="5186" y="19190"/>
                  </a:cubicBezTo>
                  <a:cubicBezTo>
                    <a:pt x="5325" y="19218"/>
                    <a:pt x="5442" y="19227"/>
                    <a:pt x="5581" y="19232"/>
                  </a:cubicBezTo>
                  <a:cubicBezTo>
                    <a:pt x="5720" y="19236"/>
                    <a:pt x="5882" y="19236"/>
                    <a:pt x="6035" y="19227"/>
                  </a:cubicBezTo>
                  <a:cubicBezTo>
                    <a:pt x="6189" y="19218"/>
                    <a:pt x="6336" y="19199"/>
                    <a:pt x="6497" y="19171"/>
                  </a:cubicBezTo>
                  <a:cubicBezTo>
                    <a:pt x="6658" y="19143"/>
                    <a:pt x="6834" y="19106"/>
                    <a:pt x="7014" y="19051"/>
                  </a:cubicBezTo>
                  <a:cubicBezTo>
                    <a:pt x="7193" y="18995"/>
                    <a:pt x="7376" y="18921"/>
                    <a:pt x="7534" y="18833"/>
                  </a:cubicBezTo>
                  <a:cubicBezTo>
                    <a:pt x="7691" y="18744"/>
                    <a:pt x="7823" y="18642"/>
                    <a:pt x="7907" y="18577"/>
                  </a:cubicBezTo>
                  <a:cubicBezTo>
                    <a:pt x="7992" y="18512"/>
                    <a:pt x="8028" y="18484"/>
                    <a:pt x="8065" y="18475"/>
                  </a:cubicBezTo>
                  <a:cubicBezTo>
                    <a:pt x="8102" y="18466"/>
                    <a:pt x="8138" y="18475"/>
                    <a:pt x="8164" y="18503"/>
                  </a:cubicBezTo>
                  <a:cubicBezTo>
                    <a:pt x="8190" y="18531"/>
                    <a:pt x="8204" y="18577"/>
                    <a:pt x="8245" y="18684"/>
                  </a:cubicBezTo>
                  <a:cubicBezTo>
                    <a:pt x="8285" y="18791"/>
                    <a:pt x="8351" y="18958"/>
                    <a:pt x="8428" y="19088"/>
                  </a:cubicBezTo>
                  <a:cubicBezTo>
                    <a:pt x="8505" y="19218"/>
                    <a:pt x="8593" y="19311"/>
                    <a:pt x="8684" y="19431"/>
                  </a:cubicBezTo>
                  <a:cubicBezTo>
                    <a:pt x="8776" y="19552"/>
                    <a:pt x="8871" y="19700"/>
                    <a:pt x="8959" y="19858"/>
                  </a:cubicBezTo>
                  <a:cubicBezTo>
                    <a:pt x="9047" y="20016"/>
                    <a:pt x="9127" y="20183"/>
                    <a:pt x="9219" y="20327"/>
                  </a:cubicBezTo>
                  <a:cubicBezTo>
                    <a:pt x="9311" y="20471"/>
                    <a:pt x="9413" y="20592"/>
                    <a:pt x="9530" y="20708"/>
                  </a:cubicBezTo>
                  <a:cubicBezTo>
                    <a:pt x="9648" y="20824"/>
                    <a:pt x="9780" y="20935"/>
                    <a:pt x="9930" y="21051"/>
                  </a:cubicBezTo>
                  <a:cubicBezTo>
                    <a:pt x="10080" y="21167"/>
                    <a:pt x="10248" y="21288"/>
                    <a:pt x="10410" y="21376"/>
                  </a:cubicBezTo>
                  <a:cubicBezTo>
                    <a:pt x="10571" y="21464"/>
                    <a:pt x="10725" y="21520"/>
                    <a:pt x="10875" y="21552"/>
                  </a:cubicBezTo>
                  <a:cubicBezTo>
                    <a:pt x="11025" y="21585"/>
                    <a:pt x="11172" y="21594"/>
                    <a:pt x="11362" y="21585"/>
                  </a:cubicBezTo>
                  <a:cubicBezTo>
                    <a:pt x="11553" y="21575"/>
                    <a:pt x="11787" y="21548"/>
                    <a:pt x="12011" y="21510"/>
                  </a:cubicBezTo>
                  <a:cubicBezTo>
                    <a:pt x="12234" y="21473"/>
                    <a:pt x="12447" y="21427"/>
                    <a:pt x="12652" y="21385"/>
                  </a:cubicBezTo>
                  <a:cubicBezTo>
                    <a:pt x="12857" y="21343"/>
                    <a:pt x="13055" y="21306"/>
                    <a:pt x="13249" y="21260"/>
                  </a:cubicBezTo>
                  <a:cubicBezTo>
                    <a:pt x="13443" y="21213"/>
                    <a:pt x="13634" y="21158"/>
                    <a:pt x="13806" y="21093"/>
                  </a:cubicBezTo>
                  <a:cubicBezTo>
                    <a:pt x="13978" y="21028"/>
                    <a:pt x="14132" y="20954"/>
                    <a:pt x="14289" y="20865"/>
                  </a:cubicBezTo>
                  <a:cubicBezTo>
                    <a:pt x="14447" y="20777"/>
                    <a:pt x="14608" y="20675"/>
                    <a:pt x="14791" y="20540"/>
                  </a:cubicBezTo>
                  <a:cubicBezTo>
                    <a:pt x="14974" y="20406"/>
                    <a:pt x="15180" y="20239"/>
                    <a:pt x="15366" y="20086"/>
                  </a:cubicBezTo>
                  <a:cubicBezTo>
                    <a:pt x="15553" y="19932"/>
                    <a:pt x="15722" y="19793"/>
                    <a:pt x="15898" y="19640"/>
                  </a:cubicBezTo>
                  <a:cubicBezTo>
                    <a:pt x="16073" y="19487"/>
                    <a:pt x="16257" y="19320"/>
                    <a:pt x="16418" y="19139"/>
                  </a:cubicBezTo>
                  <a:cubicBezTo>
                    <a:pt x="16579" y="18958"/>
                    <a:pt x="16718" y="18763"/>
                    <a:pt x="16854" y="18535"/>
                  </a:cubicBezTo>
                  <a:cubicBezTo>
                    <a:pt x="16989" y="18308"/>
                    <a:pt x="17121" y="18048"/>
                    <a:pt x="17216" y="17849"/>
                  </a:cubicBezTo>
                  <a:cubicBezTo>
                    <a:pt x="17312" y="17649"/>
                    <a:pt x="17370" y="17510"/>
                    <a:pt x="17425" y="17343"/>
                  </a:cubicBezTo>
                  <a:cubicBezTo>
                    <a:pt x="17480" y="17176"/>
                    <a:pt x="17532" y="16981"/>
                    <a:pt x="17583" y="16804"/>
                  </a:cubicBezTo>
                  <a:cubicBezTo>
                    <a:pt x="17634" y="16628"/>
                    <a:pt x="17685" y="16470"/>
                    <a:pt x="17718" y="16368"/>
                  </a:cubicBezTo>
                  <a:cubicBezTo>
                    <a:pt x="17751" y="16266"/>
                    <a:pt x="17766" y="16220"/>
                    <a:pt x="17788" y="16210"/>
                  </a:cubicBezTo>
                  <a:cubicBezTo>
                    <a:pt x="17810" y="16201"/>
                    <a:pt x="17839" y="16229"/>
                    <a:pt x="17891" y="16247"/>
                  </a:cubicBezTo>
                  <a:cubicBezTo>
                    <a:pt x="17942" y="16266"/>
                    <a:pt x="18015" y="16275"/>
                    <a:pt x="18110" y="16243"/>
                  </a:cubicBezTo>
                  <a:cubicBezTo>
                    <a:pt x="18206" y="16210"/>
                    <a:pt x="18323" y="16136"/>
                    <a:pt x="18480" y="16020"/>
                  </a:cubicBezTo>
                  <a:cubicBezTo>
                    <a:pt x="18638" y="15904"/>
                    <a:pt x="18836" y="15746"/>
                    <a:pt x="18986" y="15616"/>
                  </a:cubicBezTo>
                  <a:cubicBezTo>
                    <a:pt x="19136" y="15486"/>
                    <a:pt x="19239" y="15384"/>
                    <a:pt x="19349" y="15263"/>
                  </a:cubicBezTo>
                  <a:cubicBezTo>
                    <a:pt x="19459" y="15143"/>
                    <a:pt x="19576" y="15004"/>
                    <a:pt x="19682" y="14888"/>
                  </a:cubicBezTo>
                  <a:cubicBezTo>
                    <a:pt x="19788" y="14771"/>
                    <a:pt x="19883" y="14679"/>
                    <a:pt x="19990" y="14572"/>
                  </a:cubicBezTo>
                  <a:cubicBezTo>
                    <a:pt x="20096" y="14465"/>
                    <a:pt x="20213" y="14344"/>
                    <a:pt x="20345" y="14173"/>
                  </a:cubicBezTo>
                  <a:cubicBezTo>
                    <a:pt x="20477" y="14001"/>
                    <a:pt x="20624" y="13778"/>
                    <a:pt x="20733" y="13588"/>
                  </a:cubicBezTo>
                  <a:cubicBezTo>
                    <a:pt x="20843" y="13398"/>
                    <a:pt x="20917" y="13240"/>
                    <a:pt x="20994" y="13068"/>
                  </a:cubicBezTo>
                  <a:cubicBezTo>
                    <a:pt x="21070" y="12896"/>
                    <a:pt x="21151" y="12711"/>
                    <a:pt x="21228" y="12479"/>
                  </a:cubicBezTo>
                  <a:cubicBezTo>
                    <a:pt x="21305" y="12247"/>
                    <a:pt x="21378" y="11968"/>
                    <a:pt x="21437" y="11671"/>
                  </a:cubicBezTo>
                  <a:cubicBezTo>
                    <a:pt x="21495" y="11374"/>
                    <a:pt x="21539" y="11059"/>
                    <a:pt x="21565" y="10808"/>
                  </a:cubicBezTo>
                  <a:cubicBezTo>
                    <a:pt x="21591" y="10557"/>
                    <a:pt x="21598" y="10372"/>
                    <a:pt x="21598" y="10205"/>
                  </a:cubicBezTo>
                  <a:cubicBezTo>
                    <a:pt x="21598" y="10037"/>
                    <a:pt x="21591" y="9889"/>
                    <a:pt x="21558" y="9745"/>
                  </a:cubicBezTo>
                  <a:cubicBezTo>
                    <a:pt x="21525" y="9601"/>
                    <a:pt x="21466" y="9462"/>
                    <a:pt x="21407" y="9327"/>
                  </a:cubicBezTo>
                  <a:cubicBezTo>
                    <a:pt x="21349" y="9193"/>
                    <a:pt x="21290" y="9063"/>
                    <a:pt x="21239" y="8961"/>
                  </a:cubicBezTo>
                  <a:cubicBezTo>
                    <a:pt x="21188" y="8859"/>
                    <a:pt x="21144" y="8784"/>
                    <a:pt x="21067" y="8724"/>
                  </a:cubicBezTo>
                  <a:cubicBezTo>
                    <a:pt x="20990" y="8664"/>
                    <a:pt x="20880" y="8617"/>
                    <a:pt x="20770" y="8580"/>
                  </a:cubicBezTo>
                  <a:cubicBezTo>
                    <a:pt x="20660" y="8543"/>
                    <a:pt x="20550" y="8515"/>
                    <a:pt x="20477" y="8501"/>
                  </a:cubicBezTo>
                  <a:cubicBezTo>
                    <a:pt x="20404" y="8487"/>
                    <a:pt x="20367" y="8487"/>
                    <a:pt x="20360" y="8469"/>
                  </a:cubicBezTo>
                  <a:cubicBezTo>
                    <a:pt x="20352" y="8450"/>
                    <a:pt x="20374" y="8413"/>
                    <a:pt x="20418" y="8302"/>
                  </a:cubicBezTo>
                  <a:cubicBezTo>
                    <a:pt x="20462" y="8190"/>
                    <a:pt x="20528" y="8005"/>
                    <a:pt x="20583" y="7796"/>
                  </a:cubicBezTo>
                  <a:cubicBezTo>
                    <a:pt x="20638" y="7587"/>
                    <a:pt x="20682" y="7355"/>
                    <a:pt x="20726" y="7118"/>
                  </a:cubicBezTo>
                  <a:cubicBezTo>
                    <a:pt x="20770" y="6881"/>
                    <a:pt x="20814" y="6640"/>
                    <a:pt x="20843" y="6376"/>
                  </a:cubicBezTo>
                  <a:cubicBezTo>
                    <a:pt x="20873" y="6111"/>
                    <a:pt x="20887" y="5823"/>
                    <a:pt x="20891" y="5554"/>
                  </a:cubicBezTo>
                  <a:cubicBezTo>
                    <a:pt x="20895" y="5285"/>
                    <a:pt x="20887" y="5034"/>
                    <a:pt x="20884" y="4765"/>
                  </a:cubicBezTo>
                  <a:cubicBezTo>
                    <a:pt x="20880" y="4496"/>
                    <a:pt x="20880" y="4208"/>
                    <a:pt x="20854" y="3976"/>
                  </a:cubicBezTo>
                  <a:cubicBezTo>
                    <a:pt x="20829" y="3744"/>
                    <a:pt x="20777" y="3568"/>
                    <a:pt x="20704" y="3405"/>
                  </a:cubicBezTo>
                  <a:cubicBezTo>
                    <a:pt x="20631" y="3243"/>
                    <a:pt x="20536" y="3094"/>
                    <a:pt x="20448" y="2969"/>
                  </a:cubicBezTo>
                  <a:cubicBezTo>
                    <a:pt x="20360" y="2844"/>
                    <a:pt x="20279" y="2742"/>
                    <a:pt x="20158" y="2602"/>
                  </a:cubicBezTo>
                  <a:cubicBezTo>
                    <a:pt x="20037" y="2463"/>
                    <a:pt x="19876" y="2287"/>
                    <a:pt x="19722" y="2134"/>
                  </a:cubicBezTo>
                  <a:cubicBezTo>
                    <a:pt x="19568" y="1980"/>
                    <a:pt x="19422" y="1850"/>
                    <a:pt x="19301" y="1744"/>
                  </a:cubicBezTo>
                  <a:cubicBezTo>
                    <a:pt x="19180" y="1637"/>
                    <a:pt x="19085" y="1553"/>
                    <a:pt x="18971" y="1479"/>
                  </a:cubicBezTo>
                  <a:cubicBezTo>
                    <a:pt x="18858" y="1405"/>
                    <a:pt x="18726" y="1340"/>
                    <a:pt x="18605" y="1303"/>
                  </a:cubicBezTo>
                  <a:cubicBezTo>
                    <a:pt x="18484" y="1266"/>
                    <a:pt x="18374" y="1256"/>
                    <a:pt x="18228" y="1247"/>
                  </a:cubicBezTo>
                  <a:cubicBezTo>
                    <a:pt x="18081" y="1238"/>
                    <a:pt x="17898" y="1229"/>
                    <a:pt x="17733" y="1229"/>
                  </a:cubicBezTo>
                  <a:cubicBezTo>
                    <a:pt x="17568" y="1229"/>
                    <a:pt x="17422" y="1238"/>
                    <a:pt x="17264" y="1252"/>
                  </a:cubicBezTo>
                  <a:cubicBezTo>
                    <a:pt x="17107" y="1266"/>
                    <a:pt x="16938" y="1284"/>
                    <a:pt x="16777" y="1307"/>
                  </a:cubicBezTo>
                  <a:cubicBezTo>
                    <a:pt x="16616" y="1331"/>
                    <a:pt x="16462" y="1359"/>
                    <a:pt x="16308" y="1396"/>
                  </a:cubicBezTo>
                  <a:cubicBezTo>
                    <a:pt x="16154" y="1433"/>
                    <a:pt x="16000" y="1479"/>
                    <a:pt x="15835" y="1530"/>
                  </a:cubicBezTo>
                  <a:cubicBezTo>
                    <a:pt x="15670" y="1581"/>
                    <a:pt x="15495" y="1637"/>
                    <a:pt x="15352" y="1683"/>
                  </a:cubicBezTo>
                  <a:cubicBezTo>
                    <a:pt x="15209" y="1730"/>
                    <a:pt x="15099" y="1767"/>
                    <a:pt x="14982" y="1827"/>
                  </a:cubicBezTo>
                  <a:cubicBezTo>
                    <a:pt x="14864" y="1888"/>
                    <a:pt x="14740" y="1971"/>
                    <a:pt x="14619" y="2050"/>
                  </a:cubicBezTo>
                  <a:cubicBezTo>
                    <a:pt x="14498" y="2129"/>
                    <a:pt x="14381" y="2203"/>
                    <a:pt x="14242" y="2338"/>
                  </a:cubicBezTo>
                  <a:cubicBezTo>
                    <a:pt x="14102" y="2472"/>
                    <a:pt x="13941" y="2667"/>
                    <a:pt x="13780" y="2862"/>
                  </a:cubicBezTo>
                  <a:close/>
                </a:path>
              </a:pathLst>
            </a:custGeom>
            <a:solidFill>
              <a:srgbClr val="6661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263" name="Linie" descr="Lini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5880" y="6592849"/>
              <a:ext cx="135733" cy="155713"/>
            </a:xfrm>
            <a:prstGeom prst="rect">
              <a:avLst/>
            </a:prstGeom>
            <a:effectLst/>
          </p:spPr>
        </p:pic>
        <p:pic>
          <p:nvPicPr>
            <p:cNvPr id="265" name="Linie" descr="Lini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8107" y="6305535"/>
              <a:ext cx="155897" cy="184938"/>
            </a:xfrm>
            <a:prstGeom prst="rect">
              <a:avLst/>
            </a:prstGeom>
            <a:effectLst/>
          </p:spPr>
        </p:pic>
        <p:pic>
          <p:nvPicPr>
            <p:cNvPr id="267" name="Linie" descr="Lini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8578" y="4025028"/>
              <a:ext cx="2834834" cy="1227674"/>
            </a:xfrm>
            <a:prstGeom prst="rect">
              <a:avLst/>
            </a:prstGeom>
            <a:effectLst/>
          </p:spPr>
        </p:pic>
        <p:pic>
          <p:nvPicPr>
            <p:cNvPr id="269" name="Linie" descr="Lini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762" y="4397087"/>
              <a:ext cx="3059887" cy="2150033"/>
            </a:xfrm>
            <a:prstGeom prst="rect">
              <a:avLst/>
            </a:prstGeom>
            <a:effectLst/>
          </p:spPr>
        </p:pic>
      </p:grpSp>
      <p:sp>
        <p:nvSpPr>
          <p:cNvPr id="271" name="Linie"/>
          <p:cNvSpPr/>
          <p:nvPr/>
        </p:nvSpPr>
        <p:spPr>
          <a:xfrm>
            <a:off x="2517071" y="2354063"/>
            <a:ext cx="136400" cy="198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7" extrusionOk="0">
                <a:moveTo>
                  <a:pt x="0" y="21527"/>
                </a:moveTo>
                <a:cubicBezTo>
                  <a:pt x="335" y="19574"/>
                  <a:pt x="670" y="17621"/>
                  <a:pt x="1674" y="15265"/>
                </a:cubicBezTo>
                <a:cubicBezTo>
                  <a:pt x="2679" y="12910"/>
                  <a:pt x="4353" y="10153"/>
                  <a:pt x="6028" y="7970"/>
                </a:cubicBezTo>
                <a:cubicBezTo>
                  <a:pt x="7702" y="5787"/>
                  <a:pt x="9377" y="4178"/>
                  <a:pt x="10884" y="2972"/>
                </a:cubicBezTo>
                <a:cubicBezTo>
                  <a:pt x="12391" y="1765"/>
                  <a:pt x="13730" y="961"/>
                  <a:pt x="14819" y="501"/>
                </a:cubicBezTo>
                <a:cubicBezTo>
                  <a:pt x="15907" y="42"/>
                  <a:pt x="16744" y="-73"/>
                  <a:pt x="17581" y="42"/>
                </a:cubicBezTo>
                <a:cubicBezTo>
                  <a:pt x="18419" y="157"/>
                  <a:pt x="19256" y="501"/>
                  <a:pt x="19842" y="1421"/>
                </a:cubicBezTo>
                <a:cubicBezTo>
                  <a:pt x="20428" y="2340"/>
                  <a:pt x="20763" y="3833"/>
                  <a:pt x="21014" y="5787"/>
                </a:cubicBezTo>
                <a:cubicBezTo>
                  <a:pt x="21265" y="7740"/>
                  <a:pt x="21433" y="10153"/>
                  <a:pt x="21516" y="11761"/>
                </a:cubicBezTo>
                <a:cubicBezTo>
                  <a:pt x="21600" y="13370"/>
                  <a:pt x="21600" y="14174"/>
                  <a:pt x="21600" y="14978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2" name="Linie"/>
          <p:cNvSpPr/>
          <p:nvPr/>
        </p:nvSpPr>
        <p:spPr>
          <a:xfrm>
            <a:off x="2553405" y="2272486"/>
            <a:ext cx="65426" cy="73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83" h="20653" extrusionOk="0">
                <a:moveTo>
                  <a:pt x="19790" y="5478"/>
                </a:moveTo>
                <a:cubicBezTo>
                  <a:pt x="18778" y="4294"/>
                  <a:pt x="17765" y="3111"/>
                  <a:pt x="15402" y="2519"/>
                </a:cubicBezTo>
                <a:cubicBezTo>
                  <a:pt x="13040" y="1927"/>
                  <a:pt x="9327" y="1927"/>
                  <a:pt x="6290" y="3702"/>
                </a:cubicBezTo>
                <a:cubicBezTo>
                  <a:pt x="3252" y="5478"/>
                  <a:pt x="890" y="9028"/>
                  <a:pt x="215" y="12135"/>
                </a:cubicBezTo>
                <a:cubicBezTo>
                  <a:pt x="-460" y="15242"/>
                  <a:pt x="553" y="17905"/>
                  <a:pt x="1903" y="19385"/>
                </a:cubicBezTo>
                <a:cubicBezTo>
                  <a:pt x="3253" y="20864"/>
                  <a:pt x="4940" y="21160"/>
                  <a:pt x="7978" y="19681"/>
                </a:cubicBezTo>
                <a:cubicBezTo>
                  <a:pt x="11015" y="18201"/>
                  <a:pt x="15403" y="14946"/>
                  <a:pt x="17934" y="11692"/>
                </a:cubicBezTo>
                <a:cubicBezTo>
                  <a:pt x="20465" y="8437"/>
                  <a:pt x="21140" y="5182"/>
                  <a:pt x="20802" y="2963"/>
                </a:cubicBezTo>
                <a:cubicBezTo>
                  <a:pt x="20465" y="744"/>
                  <a:pt x="19115" y="-440"/>
                  <a:pt x="16752" y="152"/>
                </a:cubicBezTo>
                <a:cubicBezTo>
                  <a:pt x="14390" y="744"/>
                  <a:pt x="11015" y="3111"/>
                  <a:pt x="7640" y="5478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3" name="Linie"/>
          <p:cNvSpPr/>
          <p:nvPr/>
        </p:nvSpPr>
        <p:spPr>
          <a:xfrm>
            <a:off x="2666158" y="2357888"/>
            <a:ext cx="104680" cy="130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3" extrusionOk="0">
                <a:moveTo>
                  <a:pt x="0" y="21383"/>
                </a:moveTo>
                <a:cubicBezTo>
                  <a:pt x="873" y="17581"/>
                  <a:pt x="1745" y="13780"/>
                  <a:pt x="3164" y="10669"/>
                </a:cubicBezTo>
                <a:cubicBezTo>
                  <a:pt x="4582" y="7559"/>
                  <a:pt x="6545" y="5140"/>
                  <a:pt x="8400" y="3412"/>
                </a:cubicBezTo>
                <a:cubicBezTo>
                  <a:pt x="10255" y="1684"/>
                  <a:pt x="12000" y="647"/>
                  <a:pt x="13636" y="215"/>
                </a:cubicBezTo>
                <a:cubicBezTo>
                  <a:pt x="15273" y="-217"/>
                  <a:pt x="16800" y="-44"/>
                  <a:pt x="17782" y="1165"/>
                </a:cubicBezTo>
                <a:cubicBezTo>
                  <a:pt x="18764" y="2375"/>
                  <a:pt x="19200" y="4621"/>
                  <a:pt x="19636" y="7645"/>
                </a:cubicBezTo>
                <a:cubicBezTo>
                  <a:pt x="20073" y="10669"/>
                  <a:pt x="20509" y="14471"/>
                  <a:pt x="20836" y="16804"/>
                </a:cubicBezTo>
                <a:cubicBezTo>
                  <a:pt x="21164" y="19137"/>
                  <a:pt x="21382" y="20001"/>
                  <a:pt x="21491" y="19741"/>
                </a:cubicBezTo>
                <a:cubicBezTo>
                  <a:pt x="21600" y="19482"/>
                  <a:pt x="21600" y="18100"/>
                  <a:pt x="21600" y="16717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74" name="Linie"/>
          <p:cNvSpPr/>
          <p:nvPr/>
        </p:nvSpPr>
        <p:spPr>
          <a:xfrm>
            <a:off x="2707395" y="2280276"/>
            <a:ext cx="61464" cy="75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1" h="20597" extrusionOk="0">
                <a:moveTo>
                  <a:pt x="9885" y="4074"/>
                </a:moveTo>
                <a:cubicBezTo>
                  <a:pt x="8054" y="3786"/>
                  <a:pt x="6224" y="3498"/>
                  <a:pt x="4759" y="4074"/>
                </a:cubicBezTo>
                <a:cubicBezTo>
                  <a:pt x="3295" y="4650"/>
                  <a:pt x="2197" y="6090"/>
                  <a:pt x="1464" y="7674"/>
                </a:cubicBezTo>
                <a:cubicBezTo>
                  <a:pt x="732" y="9258"/>
                  <a:pt x="366" y="10986"/>
                  <a:pt x="1098" y="13146"/>
                </a:cubicBezTo>
                <a:cubicBezTo>
                  <a:pt x="1831" y="15306"/>
                  <a:pt x="3661" y="17898"/>
                  <a:pt x="6590" y="19338"/>
                </a:cubicBezTo>
                <a:cubicBezTo>
                  <a:pt x="9519" y="20778"/>
                  <a:pt x="13546" y="21066"/>
                  <a:pt x="16292" y="19770"/>
                </a:cubicBezTo>
                <a:cubicBezTo>
                  <a:pt x="19037" y="18474"/>
                  <a:pt x="20502" y="15594"/>
                  <a:pt x="21051" y="12426"/>
                </a:cubicBezTo>
                <a:cubicBezTo>
                  <a:pt x="21600" y="9258"/>
                  <a:pt x="21234" y="5802"/>
                  <a:pt x="19220" y="3354"/>
                </a:cubicBezTo>
                <a:cubicBezTo>
                  <a:pt x="17207" y="906"/>
                  <a:pt x="13546" y="-534"/>
                  <a:pt x="10068" y="186"/>
                </a:cubicBezTo>
                <a:cubicBezTo>
                  <a:pt x="6590" y="906"/>
                  <a:pt x="3295" y="3786"/>
                  <a:pt x="0" y="6666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31" name="Planungsphase /…"/>
          <p:cNvSpPr txBox="1"/>
          <p:nvPr/>
        </p:nvSpPr>
        <p:spPr>
          <a:xfrm rot="20951592">
            <a:off x="265415" y="2099470"/>
            <a:ext cx="102207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400" b="1"/>
            </a:pPr>
            <a:r>
              <a:rPr sz="1400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Vorbereitung</a:t>
            </a:r>
            <a:endParaRPr sz="1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33" name="Kompass Planung"/>
          <p:cNvSpPr txBox="1"/>
          <p:nvPr/>
        </p:nvSpPr>
        <p:spPr>
          <a:xfrm rot="1331461">
            <a:off x="6908197" y="2747550"/>
            <a:ext cx="2147381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r>
              <a:rPr lang="de-DE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Kompass 'Rasenmäher' </a:t>
            </a:r>
            <a:endParaRPr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DMS-Einführungsprojekte traditionell</a:t>
            </a:r>
            <a:endParaRPr lang="de-DE" dirty="0"/>
          </a:p>
        </p:txBody>
      </p:sp>
      <p:sp>
        <p:nvSpPr>
          <p:cNvPr id="24" name="Form"/>
          <p:cNvSpPr/>
          <p:nvPr/>
        </p:nvSpPr>
        <p:spPr>
          <a:xfrm>
            <a:off x="3219777" y="2340698"/>
            <a:ext cx="790947" cy="2404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4193" y="1843"/>
                </a:moveTo>
                <a:cubicBezTo>
                  <a:pt x="4136" y="1634"/>
                  <a:pt x="4078" y="1425"/>
                  <a:pt x="4078" y="1225"/>
                </a:cubicBezTo>
                <a:cubicBezTo>
                  <a:pt x="4078" y="1026"/>
                  <a:pt x="4136" y="836"/>
                  <a:pt x="4179" y="670"/>
                </a:cubicBezTo>
                <a:cubicBezTo>
                  <a:pt x="4222" y="503"/>
                  <a:pt x="4251" y="361"/>
                  <a:pt x="4266" y="256"/>
                </a:cubicBezTo>
                <a:cubicBezTo>
                  <a:pt x="4280" y="152"/>
                  <a:pt x="4280" y="85"/>
                  <a:pt x="4352" y="52"/>
                </a:cubicBezTo>
                <a:cubicBezTo>
                  <a:pt x="4424" y="19"/>
                  <a:pt x="4568" y="19"/>
                  <a:pt x="5001" y="14"/>
                </a:cubicBezTo>
                <a:cubicBezTo>
                  <a:pt x="5433" y="9"/>
                  <a:pt x="6154" y="0"/>
                  <a:pt x="6803" y="0"/>
                </a:cubicBezTo>
                <a:cubicBezTo>
                  <a:pt x="7452" y="0"/>
                  <a:pt x="8029" y="9"/>
                  <a:pt x="8534" y="24"/>
                </a:cubicBezTo>
                <a:cubicBezTo>
                  <a:pt x="9038" y="38"/>
                  <a:pt x="9471" y="57"/>
                  <a:pt x="9976" y="71"/>
                </a:cubicBezTo>
                <a:cubicBezTo>
                  <a:pt x="10480" y="85"/>
                  <a:pt x="11057" y="95"/>
                  <a:pt x="11677" y="109"/>
                </a:cubicBezTo>
                <a:cubicBezTo>
                  <a:pt x="12297" y="123"/>
                  <a:pt x="12960" y="142"/>
                  <a:pt x="13580" y="157"/>
                </a:cubicBezTo>
                <a:cubicBezTo>
                  <a:pt x="14200" y="171"/>
                  <a:pt x="14777" y="180"/>
                  <a:pt x="15383" y="180"/>
                </a:cubicBezTo>
                <a:cubicBezTo>
                  <a:pt x="15988" y="180"/>
                  <a:pt x="16623" y="171"/>
                  <a:pt x="17300" y="161"/>
                </a:cubicBezTo>
                <a:cubicBezTo>
                  <a:pt x="17978" y="152"/>
                  <a:pt x="18699" y="142"/>
                  <a:pt x="19348" y="142"/>
                </a:cubicBezTo>
                <a:cubicBezTo>
                  <a:pt x="19997" y="142"/>
                  <a:pt x="20574" y="152"/>
                  <a:pt x="20934" y="166"/>
                </a:cubicBezTo>
                <a:cubicBezTo>
                  <a:pt x="21295" y="180"/>
                  <a:pt x="21439" y="199"/>
                  <a:pt x="21511" y="233"/>
                </a:cubicBezTo>
                <a:cubicBezTo>
                  <a:pt x="21583" y="266"/>
                  <a:pt x="21583" y="313"/>
                  <a:pt x="21554" y="442"/>
                </a:cubicBezTo>
                <a:cubicBezTo>
                  <a:pt x="21525" y="570"/>
                  <a:pt x="21468" y="779"/>
                  <a:pt x="21424" y="1002"/>
                </a:cubicBezTo>
                <a:cubicBezTo>
                  <a:pt x="21381" y="1225"/>
                  <a:pt x="21352" y="1463"/>
                  <a:pt x="21352" y="1700"/>
                </a:cubicBezTo>
                <a:cubicBezTo>
                  <a:pt x="21352" y="1938"/>
                  <a:pt x="21381" y="2175"/>
                  <a:pt x="21410" y="2417"/>
                </a:cubicBezTo>
                <a:cubicBezTo>
                  <a:pt x="21439" y="2660"/>
                  <a:pt x="21468" y="2907"/>
                  <a:pt x="21453" y="3135"/>
                </a:cubicBezTo>
                <a:cubicBezTo>
                  <a:pt x="21439" y="3363"/>
                  <a:pt x="21381" y="3572"/>
                  <a:pt x="21338" y="3790"/>
                </a:cubicBezTo>
                <a:cubicBezTo>
                  <a:pt x="21295" y="4008"/>
                  <a:pt x="21266" y="4236"/>
                  <a:pt x="21237" y="4422"/>
                </a:cubicBezTo>
                <a:cubicBezTo>
                  <a:pt x="21208" y="4607"/>
                  <a:pt x="21179" y="4749"/>
                  <a:pt x="21122" y="4916"/>
                </a:cubicBezTo>
                <a:cubicBezTo>
                  <a:pt x="21064" y="5082"/>
                  <a:pt x="20977" y="5272"/>
                  <a:pt x="20920" y="5443"/>
                </a:cubicBezTo>
                <a:cubicBezTo>
                  <a:pt x="20862" y="5614"/>
                  <a:pt x="20833" y="5766"/>
                  <a:pt x="20804" y="5979"/>
                </a:cubicBezTo>
                <a:cubicBezTo>
                  <a:pt x="20776" y="6193"/>
                  <a:pt x="20747" y="6469"/>
                  <a:pt x="20732" y="6763"/>
                </a:cubicBezTo>
                <a:cubicBezTo>
                  <a:pt x="20718" y="7058"/>
                  <a:pt x="20718" y="7371"/>
                  <a:pt x="20703" y="7656"/>
                </a:cubicBezTo>
                <a:cubicBezTo>
                  <a:pt x="20689" y="7941"/>
                  <a:pt x="20660" y="8197"/>
                  <a:pt x="20602" y="8421"/>
                </a:cubicBezTo>
                <a:cubicBezTo>
                  <a:pt x="20545" y="8644"/>
                  <a:pt x="20458" y="8834"/>
                  <a:pt x="20401" y="9000"/>
                </a:cubicBezTo>
                <a:cubicBezTo>
                  <a:pt x="20343" y="9166"/>
                  <a:pt x="20314" y="9309"/>
                  <a:pt x="20242" y="9494"/>
                </a:cubicBezTo>
                <a:cubicBezTo>
                  <a:pt x="20170" y="9679"/>
                  <a:pt x="20055" y="9907"/>
                  <a:pt x="19954" y="10121"/>
                </a:cubicBezTo>
                <a:cubicBezTo>
                  <a:pt x="19853" y="10335"/>
                  <a:pt x="19766" y="10534"/>
                  <a:pt x="19694" y="10729"/>
                </a:cubicBezTo>
                <a:cubicBezTo>
                  <a:pt x="19622" y="10923"/>
                  <a:pt x="19564" y="11113"/>
                  <a:pt x="19521" y="11322"/>
                </a:cubicBezTo>
                <a:cubicBezTo>
                  <a:pt x="19478" y="11531"/>
                  <a:pt x="19449" y="11759"/>
                  <a:pt x="19406" y="11987"/>
                </a:cubicBezTo>
                <a:cubicBezTo>
                  <a:pt x="19362" y="12215"/>
                  <a:pt x="19305" y="12443"/>
                  <a:pt x="19262" y="12652"/>
                </a:cubicBezTo>
                <a:cubicBezTo>
                  <a:pt x="19218" y="12861"/>
                  <a:pt x="19189" y="13051"/>
                  <a:pt x="19117" y="13270"/>
                </a:cubicBezTo>
                <a:cubicBezTo>
                  <a:pt x="19045" y="13488"/>
                  <a:pt x="18930" y="13735"/>
                  <a:pt x="18829" y="13954"/>
                </a:cubicBezTo>
                <a:cubicBezTo>
                  <a:pt x="18728" y="14172"/>
                  <a:pt x="18641" y="14362"/>
                  <a:pt x="18569" y="14557"/>
                </a:cubicBezTo>
                <a:cubicBezTo>
                  <a:pt x="18497" y="14751"/>
                  <a:pt x="18440" y="14951"/>
                  <a:pt x="18310" y="15226"/>
                </a:cubicBezTo>
                <a:cubicBezTo>
                  <a:pt x="18180" y="15502"/>
                  <a:pt x="17978" y="15853"/>
                  <a:pt x="17834" y="16134"/>
                </a:cubicBezTo>
                <a:cubicBezTo>
                  <a:pt x="17690" y="16414"/>
                  <a:pt x="17603" y="16623"/>
                  <a:pt x="17546" y="16827"/>
                </a:cubicBezTo>
                <a:cubicBezTo>
                  <a:pt x="17488" y="17031"/>
                  <a:pt x="17459" y="17231"/>
                  <a:pt x="17430" y="17487"/>
                </a:cubicBezTo>
                <a:cubicBezTo>
                  <a:pt x="17401" y="17744"/>
                  <a:pt x="17373" y="18057"/>
                  <a:pt x="17358" y="18385"/>
                </a:cubicBezTo>
                <a:cubicBezTo>
                  <a:pt x="17344" y="18712"/>
                  <a:pt x="17344" y="19054"/>
                  <a:pt x="17315" y="19320"/>
                </a:cubicBezTo>
                <a:cubicBezTo>
                  <a:pt x="17286" y="19586"/>
                  <a:pt x="17228" y="19776"/>
                  <a:pt x="17156" y="19971"/>
                </a:cubicBezTo>
                <a:cubicBezTo>
                  <a:pt x="17084" y="20166"/>
                  <a:pt x="16998" y="20365"/>
                  <a:pt x="16940" y="20536"/>
                </a:cubicBezTo>
                <a:cubicBezTo>
                  <a:pt x="16882" y="20707"/>
                  <a:pt x="16853" y="20850"/>
                  <a:pt x="16810" y="20992"/>
                </a:cubicBezTo>
                <a:cubicBezTo>
                  <a:pt x="16767" y="21135"/>
                  <a:pt x="16709" y="21277"/>
                  <a:pt x="16637" y="21367"/>
                </a:cubicBezTo>
                <a:cubicBezTo>
                  <a:pt x="16565" y="21458"/>
                  <a:pt x="16479" y="21496"/>
                  <a:pt x="16363" y="21515"/>
                </a:cubicBezTo>
                <a:cubicBezTo>
                  <a:pt x="16248" y="21534"/>
                  <a:pt x="16104" y="21534"/>
                  <a:pt x="15743" y="21538"/>
                </a:cubicBezTo>
                <a:cubicBezTo>
                  <a:pt x="15383" y="21543"/>
                  <a:pt x="14806" y="21553"/>
                  <a:pt x="14229" y="21567"/>
                </a:cubicBezTo>
                <a:cubicBezTo>
                  <a:pt x="13652" y="21581"/>
                  <a:pt x="13076" y="21600"/>
                  <a:pt x="12499" y="21600"/>
                </a:cubicBezTo>
                <a:cubicBezTo>
                  <a:pt x="11922" y="21600"/>
                  <a:pt x="11345" y="21581"/>
                  <a:pt x="10682" y="21572"/>
                </a:cubicBezTo>
                <a:cubicBezTo>
                  <a:pt x="10019" y="21562"/>
                  <a:pt x="9269" y="21562"/>
                  <a:pt x="8649" y="21557"/>
                </a:cubicBezTo>
                <a:cubicBezTo>
                  <a:pt x="8029" y="21553"/>
                  <a:pt x="7539" y="21543"/>
                  <a:pt x="6919" y="21519"/>
                </a:cubicBezTo>
                <a:cubicBezTo>
                  <a:pt x="6299" y="21496"/>
                  <a:pt x="5549" y="21458"/>
                  <a:pt x="4813" y="21434"/>
                </a:cubicBezTo>
                <a:cubicBezTo>
                  <a:pt x="4078" y="21410"/>
                  <a:pt x="3357" y="21401"/>
                  <a:pt x="2780" y="21401"/>
                </a:cubicBezTo>
                <a:cubicBezTo>
                  <a:pt x="2204" y="21401"/>
                  <a:pt x="1771" y="21410"/>
                  <a:pt x="1483" y="21415"/>
                </a:cubicBezTo>
                <a:cubicBezTo>
                  <a:pt x="1194" y="21420"/>
                  <a:pt x="1050" y="21420"/>
                  <a:pt x="906" y="21424"/>
                </a:cubicBezTo>
                <a:cubicBezTo>
                  <a:pt x="762" y="21429"/>
                  <a:pt x="617" y="21439"/>
                  <a:pt x="473" y="21434"/>
                </a:cubicBezTo>
                <a:cubicBezTo>
                  <a:pt x="329" y="21429"/>
                  <a:pt x="185" y="21410"/>
                  <a:pt x="113" y="21377"/>
                </a:cubicBezTo>
                <a:cubicBezTo>
                  <a:pt x="41" y="21344"/>
                  <a:pt x="41" y="21296"/>
                  <a:pt x="55" y="21120"/>
                </a:cubicBezTo>
                <a:cubicBezTo>
                  <a:pt x="70" y="20945"/>
                  <a:pt x="98" y="20641"/>
                  <a:pt x="113" y="20294"/>
                </a:cubicBezTo>
                <a:cubicBezTo>
                  <a:pt x="127" y="19947"/>
                  <a:pt x="127" y="19558"/>
                  <a:pt x="113" y="19244"/>
                </a:cubicBezTo>
                <a:cubicBezTo>
                  <a:pt x="98" y="18931"/>
                  <a:pt x="70" y="18693"/>
                  <a:pt x="41" y="18451"/>
                </a:cubicBezTo>
                <a:cubicBezTo>
                  <a:pt x="12" y="18209"/>
                  <a:pt x="-17" y="17962"/>
                  <a:pt x="12" y="17720"/>
                </a:cubicBezTo>
                <a:cubicBezTo>
                  <a:pt x="41" y="17478"/>
                  <a:pt x="127" y="17240"/>
                  <a:pt x="185" y="17098"/>
                </a:cubicBezTo>
                <a:cubicBezTo>
                  <a:pt x="243" y="16955"/>
                  <a:pt x="271" y="16908"/>
                  <a:pt x="416" y="16855"/>
                </a:cubicBezTo>
                <a:cubicBezTo>
                  <a:pt x="560" y="16803"/>
                  <a:pt x="819" y="16746"/>
                  <a:pt x="1180" y="16656"/>
                </a:cubicBezTo>
                <a:cubicBezTo>
                  <a:pt x="1540" y="16566"/>
                  <a:pt x="2002" y="16442"/>
                  <a:pt x="2478" y="16314"/>
                </a:cubicBezTo>
                <a:cubicBezTo>
                  <a:pt x="2953" y="16186"/>
                  <a:pt x="3444" y="16053"/>
                  <a:pt x="4006" y="15906"/>
                </a:cubicBezTo>
                <a:cubicBezTo>
                  <a:pt x="4568" y="15758"/>
                  <a:pt x="5203" y="15597"/>
                  <a:pt x="5722" y="15426"/>
                </a:cubicBezTo>
                <a:cubicBezTo>
                  <a:pt x="6241" y="15255"/>
                  <a:pt x="6645" y="15074"/>
                  <a:pt x="7077" y="14889"/>
                </a:cubicBezTo>
                <a:cubicBezTo>
                  <a:pt x="7510" y="14704"/>
                  <a:pt x="7971" y="14514"/>
                  <a:pt x="8433" y="14319"/>
                </a:cubicBezTo>
                <a:cubicBezTo>
                  <a:pt x="8894" y="14125"/>
                  <a:pt x="9356" y="13925"/>
                  <a:pt x="9716" y="13754"/>
                </a:cubicBezTo>
                <a:cubicBezTo>
                  <a:pt x="10076" y="13583"/>
                  <a:pt x="10336" y="13441"/>
                  <a:pt x="10567" y="13303"/>
                </a:cubicBezTo>
                <a:cubicBezTo>
                  <a:pt x="10797" y="13165"/>
                  <a:pt x="10999" y="13032"/>
                  <a:pt x="11216" y="12875"/>
                </a:cubicBezTo>
                <a:cubicBezTo>
                  <a:pt x="11432" y="12719"/>
                  <a:pt x="11663" y="12538"/>
                  <a:pt x="11850" y="12339"/>
                </a:cubicBezTo>
                <a:cubicBezTo>
                  <a:pt x="12037" y="12139"/>
                  <a:pt x="12182" y="11921"/>
                  <a:pt x="12326" y="11717"/>
                </a:cubicBezTo>
                <a:cubicBezTo>
                  <a:pt x="12470" y="11512"/>
                  <a:pt x="12614" y="11322"/>
                  <a:pt x="12744" y="11128"/>
                </a:cubicBezTo>
                <a:cubicBezTo>
                  <a:pt x="12874" y="10933"/>
                  <a:pt x="12989" y="10734"/>
                  <a:pt x="13076" y="10539"/>
                </a:cubicBezTo>
                <a:cubicBezTo>
                  <a:pt x="13162" y="10344"/>
                  <a:pt x="13220" y="10154"/>
                  <a:pt x="13234" y="9940"/>
                </a:cubicBezTo>
                <a:cubicBezTo>
                  <a:pt x="13249" y="9727"/>
                  <a:pt x="13220" y="9489"/>
                  <a:pt x="13148" y="9294"/>
                </a:cubicBezTo>
                <a:cubicBezTo>
                  <a:pt x="13076" y="9100"/>
                  <a:pt x="12960" y="8948"/>
                  <a:pt x="12715" y="8796"/>
                </a:cubicBezTo>
                <a:cubicBezTo>
                  <a:pt x="12470" y="8644"/>
                  <a:pt x="12095" y="8492"/>
                  <a:pt x="11663" y="8364"/>
                </a:cubicBezTo>
                <a:cubicBezTo>
                  <a:pt x="11230" y="8235"/>
                  <a:pt x="10740" y="8131"/>
                  <a:pt x="10206" y="8074"/>
                </a:cubicBezTo>
                <a:cubicBezTo>
                  <a:pt x="9673" y="8017"/>
                  <a:pt x="9096" y="8007"/>
                  <a:pt x="8735" y="8012"/>
                </a:cubicBezTo>
                <a:cubicBezTo>
                  <a:pt x="8375" y="8017"/>
                  <a:pt x="8231" y="8036"/>
                  <a:pt x="8188" y="8022"/>
                </a:cubicBezTo>
                <a:cubicBezTo>
                  <a:pt x="8144" y="8007"/>
                  <a:pt x="8202" y="7960"/>
                  <a:pt x="8375" y="7851"/>
                </a:cubicBezTo>
                <a:cubicBezTo>
                  <a:pt x="8548" y="7741"/>
                  <a:pt x="8836" y="7570"/>
                  <a:pt x="9038" y="7437"/>
                </a:cubicBezTo>
                <a:cubicBezTo>
                  <a:pt x="9240" y="7304"/>
                  <a:pt x="9355" y="7209"/>
                  <a:pt x="9485" y="7062"/>
                </a:cubicBezTo>
                <a:cubicBezTo>
                  <a:pt x="9615" y="6915"/>
                  <a:pt x="9759" y="6716"/>
                  <a:pt x="9903" y="6507"/>
                </a:cubicBezTo>
                <a:cubicBezTo>
                  <a:pt x="10048" y="6298"/>
                  <a:pt x="10192" y="6079"/>
                  <a:pt x="10336" y="5813"/>
                </a:cubicBezTo>
                <a:cubicBezTo>
                  <a:pt x="10480" y="5547"/>
                  <a:pt x="10624" y="5234"/>
                  <a:pt x="10682" y="4935"/>
                </a:cubicBezTo>
                <a:cubicBezTo>
                  <a:pt x="10740" y="4635"/>
                  <a:pt x="10711" y="4350"/>
                  <a:pt x="10639" y="4103"/>
                </a:cubicBezTo>
                <a:cubicBezTo>
                  <a:pt x="10567" y="3856"/>
                  <a:pt x="10451" y="3647"/>
                  <a:pt x="10278" y="3448"/>
                </a:cubicBezTo>
                <a:cubicBezTo>
                  <a:pt x="10105" y="3249"/>
                  <a:pt x="9875" y="3059"/>
                  <a:pt x="9543" y="2892"/>
                </a:cubicBezTo>
                <a:cubicBezTo>
                  <a:pt x="9211" y="2726"/>
                  <a:pt x="8779" y="2584"/>
                  <a:pt x="8375" y="2474"/>
                </a:cubicBezTo>
                <a:cubicBezTo>
                  <a:pt x="7971" y="2365"/>
                  <a:pt x="7596" y="2289"/>
                  <a:pt x="7135" y="2208"/>
                </a:cubicBezTo>
                <a:cubicBezTo>
                  <a:pt x="6674" y="2128"/>
                  <a:pt x="6126" y="2042"/>
                  <a:pt x="5578" y="1980"/>
                </a:cubicBezTo>
                <a:cubicBezTo>
                  <a:pt x="5030" y="1919"/>
                  <a:pt x="4482" y="1881"/>
                  <a:pt x="3934" y="1843"/>
                </a:cubicBezTo>
                <a:close/>
              </a:path>
            </a:pathLst>
          </a:custGeom>
          <a:solidFill>
            <a:srgbClr val="9BA50E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25" name="Linie" descr="Lini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16182" y="2275107"/>
            <a:ext cx="89107" cy="200753"/>
          </a:xfrm>
          <a:prstGeom prst="rect">
            <a:avLst/>
          </a:prstGeom>
          <a:effectLst/>
        </p:spPr>
      </p:pic>
      <p:pic>
        <p:nvPicPr>
          <p:cNvPr id="26" name="Linie" descr="Lini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75099" y="2288845"/>
            <a:ext cx="879692" cy="2493334"/>
          </a:xfrm>
          <a:prstGeom prst="rect">
            <a:avLst/>
          </a:prstGeom>
          <a:effectLst/>
        </p:spPr>
      </p:pic>
      <p:sp>
        <p:nvSpPr>
          <p:cNvPr id="27" name="Linie"/>
          <p:cNvSpPr/>
          <p:nvPr/>
        </p:nvSpPr>
        <p:spPr>
          <a:xfrm>
            <a:off x="2501210" y="4484100"/>
            <a:ext cx="688343" cy="21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3" extrusionOk="0">
                <a:moveTo>
                  <a:pt x="21600" y="6042"/>
                </a:moveTo>
                <a:cubicBezTo>
                  <a:pt x="20771" y="7071"/>
                  <a:pt x="19941" y="8100"/>
                  <a:pt x="19360" y="9642"/>
                </a:cubicBezTo>
                <a:cubicBezTo>
                  <a:pt x="18780" y="11185"/>
                  <a:pt x="18448" y="13242"/>
                  <a:pt x="18033" y="14785"/>
                </a:cubicBezTo>
                <a:cubicBezTo>
                  <a:pt x="17618" y="16328"/>
                  <a:pt x="17121" y="17357"/>
                  <a:pt x="16623" y="18385"/>
                </a:cubicBezTo>
                <a:cubicBezTo>
                  <a:pt x="16125" y="19414"/>
                  <a:pt x="15628" y="20442"/>
                  <a:pt x="15047" y="20957"/>
                </a:cubicBezTo>
                <a:cubicBezTo>
                  <a:pt x="14466" y="21471"/>
                  <a:pt x="13803" y="21471"/>
                  <a:pt x="12990" y="20957"/>
                </a:cubicBezTo>
                <a:cubicBezTo>
                  <a:pt x="12177" y="20442"/>
                  <a:pt x="11215" y="19414"/>
                  <a:pt x="10485" y="17871"/>
                </a:cubicBezTo>
                <a:cubicBezTo>
                  <a:pt x="9755" y="16328"/>
                  <a:pt x="9257" y="14271"/>
                  <a:pt x="8676" y="11699"/>
                </a:cubicBezTo>
                <a:cubicBezTo>
                  <a:pt x="8096" y="9128"/>
                  <a:pt x="7432" y="6042"/>
                  <a:pt x="6769" y="3985"/>
                </a:cubicBezTo>
                <a:cubicBezTo>
                  <a:pt x="6105" y="1928"/>
                  <a:pt x="5441" y="900"/>
                  <a:pt x="4512" y="385"/>
                </a:cubicBezTo>
                <a:cubicBezTo>
                  <a:pt x="3583" y="-129"/>
                  <a:pt x="2389" y="-129"/>
                  <a:pt x="1593" y="385"/>
                </a:cubicBezTo>
                <a:cubicBezTo>
                  <a:pt x="796" y="900"/>
                  <a:pt x="398" y="1928"/>
                  <a:pt x="0" y="2957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28" name="Linie" descr="Lini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45042" y="4297641"/>
            <a:ext cx="252649" cy="348890"/>
          </a:xfrm>
          <a:prstGeom prst="rect">
            <a:avLst/>
          </a:prstGeom>
          <a:effectLst/>
        </p:spPr>
      </p:pic>
      <p:sp>
        <p:nvSpPr>
          <p:cNvPr id="29" name="Linie"/>
          <p:cNvSpPr/>
          <p:nvPr/>
        </p:nvSpPr>
        <p:spPr>
          <a:xfrm>
            <a:off x="2439883" y="4474159"/>
            <a:ext cx="60478" cy="22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1" h="20889" extrusionOk="0">
                <a:moveTo>
                  <a:pt x="19366" y="9107"/>
                </a:moveTo>
                <a:cubicBezTo>
                  <a:pt x="20483" y="5180"/>
                  <a:pt x="21600" y="1253"/>
                  <a:pt x="21228" y="271"/>
                </a:cubicBezTo>
                <a:cubicBezTo>
                  <a:pt x="20855" y="-711"/>
                  <a:pt x="18993" y="1253"/>
                  <a:pt x="16200" y="1744"/>
                </a:cubicBezTo>
                <a:cubicBezTo>
                  <a:pt x="13407" y="2235"/>
                  <a:pt x="9683" y="1253"/>
                  <a:pt x="6703" y="1744"/>
                </a:cubicBezTo>
                <a:cubicBezTo>
                  <a:pt x="3724" y="2234"/>
                  <a:pt x="1490" y="4198"/>
                  <a:pt x="1117" y="6653"/>
                </a:cubicBezTo>
                <a:cubicBezTo>
                  <a:pt x="745" y="9107"/>
                  <a:pt x="2234" y="12053"/>
                  <a:pt x="4841" y="13525"/>
                </a:cubicBezTo>
                <a:cubicBezTo>
                  <a:pt x="7448" y="14998"/>
                  <a:pt x="11172" y="14998"/>
                  <a:pt x="13966" y="14998"/>
                </a:cubicBezTo>
                <a:cubicBezTo>
                  <a:pt x="16759" y="14998"/>
                  <a:pt x="18621" y="14998"/>
                  <a:pt x="18621" y="15980"/>
                </a:cubicBezTo>
                <a:cubicBezTo>
                  <a:pt x="18621" y="16962"/>
                  <a:pt x="16759" y="18925"/>
                  <a:pt x="13966" y="18434"/>
                </a:cubicBezTo>
                <a:cubicBezTo>
                  <a:pt x="11172" y="17944"/>
                  <a:pt x="7448" y="14998"/>
                  <a:pt x="4655" y="13034"/>
                </a:cubicBezTo>
                <a:cubicBezTo>
                  <a:pt x="1862" y="11071"/>
                  <a:pt x="0" y="10089"/>
                  <a:pt x="0" y="11071"/>
                </a:cubicBezTo>
                <a:cubicBezTo>
                  <a:pt x="0" y="12053"/>
                  <a:pt x="1862" y="14998"/>
                  <a:pt x="4469" y="16962"/>
                </a:cubicBezTo>
                <a:cubicBezTo>
                  <a:pt x="7076" y="18925"/>
                  <a:pt x="10428" y="19907"/>
                  <a:pt x="13779" y="20889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0" name="Frei-…"/>
          <p:cNvSpPr txBox="1"/>
          <p:nvPr/>
        </p:nvSpPr>
        <p:spPr>
          <a:xfrm>
            <a:off x="3290613" y="4189564"/>
            <a:ext cx="43858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 b="1"/>
            </a:pPr>
            <a:r>
              <a:rPr lang="de-DE" sz="14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Start</a:t>
            </a:r>
            <a:endParaRPr sz="1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1" name="Form"/>
          <p:cNvSpPr/>
          <p:nvPr/>
        </p:nvSpPr>
        <p:spPr>
          <a:xfrm>
            <a:off x="4091479" y="3065483"/>
            <a:ext cx="1523172" cy="651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47" extrusionOk="0">
                <a:moveTo>
                  <a:pt x="345" y="3794"/>
                </a:moveTo>
                <a:cubicBezTo>
                  <a:pt x="360" y="3619"/>
                  <a:pt x="375" y="3444"/>
                  <a:pt x="360" y="3427"/>
                </a:cubicBezTo>
                <a:cubicBezTo>
                  <a:pt x="345" y="3409"/>
                  <a:pt x="300" y="3549"/>
                  <a:pt x="270" y="4038"/>
                </a:cubicBezTo>
                <a:cubicBezTo>
                  <a:pt x="240" y="4528"/>
                  <a:pt x="225" y="5367"/>
                  <a:pt x="210" y="6223"/>
                </a:cubicBezTo>
                <a:cubicBezTo>
                  <a:pt x="195" y="7079"/>
                  <a:pt x="180" y="7953"/>
                  <a:pt x="150" y="8862"/>
                </a:cubicBezTo>
                <a:cubicBezTo>
                  <a:pt x="120" y="9770"/>
                  <a:pt x="75" y="10714"/>
                  <a:pt x="45" y="11553"/>
                </a:cubicBezTo>
                <a:cubicBezTo>
                  <a:pt x="15" y="12392"/>
                  <a:pt x="0" y="13126"/>
                  <a:pt x="0" y="13667"/>
                </a:cubicBezTo>
                <a:cubicBezTo>
                  <a:pt x="0" y="14209"/>
                  <a:pt x="15" y="14559"/>
                  <a:pt x="67" y="14873"/>
                </a:cubicBezTo>
                <a:cubicBezTo>
                  <a:pt x="120" y="15188"/>
                  <a:pt x="210" y="15467"/>
                  <a:pt x="330" y="15572"/>
                </a:cubicBezTo>
                <a:cubicBezTo>
                  <a:pt x="450" y="15677"/>
                  <a:pt x="600" y="15607"/>
                  <a:pt x="862" y="15555"/>
                </a:cubicBezTo>
                <a:cubicBezTo>
                  <a:pt x="1124" y="15502"/>
                  <a:pt x="1499" y="15467"/>
                  <a:pt x="1911" y="15467"/>
                </a:cubicBezTo>
                <a:cubicBezTo>
                  <a:pt x="2323" y="15467"/>
                  <a:pt x="2773" y="15502"/>
                  <a:pt x="3118" y="15590"/>
                </a:cubicBezTo>
                <a:cubicBezTo>
                  <a:pt x="3463" y="15677"/>
                  <a:pt x="3702" y="15817"/>
                  <a:pt x="3980" y="15904"/>
                </a:cubicBezTo>
                <a:cubicBezTo>
                  <a:pt x="4257" y="15992"/>
                  <a:pt x="4572" y="16027"/>
                  <a:pt x="4879" y="16062"/>
                </a:cubicBezTo>
                <a:cubicBezTo>
                  <a:pt x="5186" y="16097"/>
                  <a:pt x="5486" y="16132"/>
                  <a:pt x="5823" y="16167"/>
                </a:cubicBezTo>
                <a:cubicBezTo>
                  <a:pt x="6161" y="16201"/>
                  <a:pt x="6535" y="16236"/>
                  <a:pt x="6993" y="16254"/>
                </a:cubicBezTo>
                <a:cubicBezTo>
                  <a:pt x="7450" y="16271"/>
                  <a:pt x="7989" y="16271"/>
                  <a:pt x="8417" y="16324"/>
                </a:cubicBezTo>
                <a:cubicBezTo>
                  <a:pt x="8844" y="16376"/>
                  <a:pt x="9159" y="16481"/>
                  <a:pt x="9526" y="16551"/>
                </a:cubicBezTo>
                <a:cubicBezTo>
                  <a:pt x="9893" y="16621"/>
                  <a:pt x="10313" y="16656"/>
                  <a:pt x="10793" y="16673"/>
                </a:cubicBezTo>
                <a:cubicBezTo>
                  <a:pt x="11272" y="16691"/>
                  <a:pt x="11812" y="16691"/>
                  <a:pt x="12366" y="16691"/>
                </a:cubicBezTo>
                <a:cubicBezTo>
                  <a:pt x="12921" y="16691"/>
                  <a:pt x="13491" y="16691"/>
                  <a:pt x="14000" y="16708"/>
                </a:cubicBezTo>
                <a:cubicBezTo>
                  <a:pt x="14510" y="16726"/>
                  <a:pt x="14960" y="16761"/>
                  <a:pt x="15222" y="16778"/>
                </a:cubicBezTo>
                <a:cubicBezTo>
                  <a:pt x="15484" y="16796"/>
                  <a:pt x="15559" y="16796"/>
                  <a:pt x="15619" y="16866"/>
                </a:cubicBezTo>
                <a:cubicBezTo>
                  <a:pt x="15679" y="16935"/>
                  <a:pt x="15724" y="17075"/>
                  <a:pt x="15739" y="17407"/>
                </a:cubicBezTo>
                <a:cubicBezTo>
                  <a:pt x="15754" y="17739"/>
                  <a:pt x="15739" y="18264"/>
                  <a:pt x="15739" y="18823"/>
                </a:cubicBezTo>
                <a:cubicBezTo>
                  <a:pt x="15739" y="19382"/>
                  <a:pt x="15754" y="19976"/>
                  <a:pt x="15762" y="20361"/>
                </a:cubicBezTo>
                <a:cubicBezTo>
                  <a:pt x="15769" y="20745"/>
                  <a:pt x="15769" y="20920"/>
                  <a:pt x="15769" y="21095"/>
                </a:cubicBezTo>
                <a:cubicBezTo>
                  <a:pt x="15769" y="21269"/>
                  <a:pt x="15769" y="21444"/>
                  <a:pt x="15807" y="21514"/>
                </a:cubicBezTo>
                <a:cubicBezTo>
                  <a:pt x="15844" y="21584"/>
                  <a:pt x="15919" y="21549"/>
                  <a:pt x="16001" y="21357"/>
                </a:cubicBezTo>
                <a:cubicBezTo>
                  <a:pt x="16084" y="21165"/>
                  <a:pt x="16174" y="20815"/>
                  <a:pt x="16324" y="20343"/>
                </a:cubicBezTo>
                <a:cubicBezTo>
                  <a:pt x="16474" y="19871"/>
                  <a:pt x="16683" y="19277"/>
                  <a:pt x="16916" y="18683"/>
                </a:cubicBezTo>
                <a:cubicBezTo>
                  <a:pt x="17148" y="18089"/>
                  <a:pt x="17403" y="17495"/>
                  <a:pt x="17658" y="16883"/>
                </a:cubicBezTo>
                <a:cubicBezTo>
                  <a:pt x="17913" y="16271"/>
                  <a:pt x="18167" y="15642"/>
                  <a:pt x="18415" y="15101"/>
                </a:cubicBezTo>
                <a:cubicBezTo>
                  <a:pt x="18662" y="14559"/>
                  <a:pt x="18902" y="14104"/>
                  <a:pt x="19187" y="13615"/>
                </a:cubicBezTo>
                <a:cubicBezTo>
                  <a:pt x="19471" y="13126"/>
                  <a:pt x="19801" y="12601"/>
                  <a:pt x="20124" y="12077"/>
                </a:cubicBezTo>
                <a:cubicBezTo>
                  <a:pt x="20446" y="11553"/>
                  <a:pt x="20761" y="11029"/>
                  <a:pt x="20985" y="10679"/>
                </a:cubicBezTo>
                <a:cubicBezTo>
                  <a:pt x="21210" y="10330"/>
                  <a:pt x="21345" y="10155"/>
                  <a:pt x="21443" y="10015"/>
                </a:cubicBezTo>
                <a:cubicBezTo>
                  <a:pt x="21540" y="9875"/>
                  <a:pt x="21600" y="9770"/>
                  <a:pt x="21593" y="9718"/>
                </a:cubicBezTo>
                <a:cubicBezTo>
                  <a:pt x="21585" y="9666"/>
                  <a:pt x="21510" y="9666"/>
                  <a:pt x="21375" y="9543"/>
                </a:cubicBezTo>
                <a:cubicBezTo>
                  <a:pt x="21240" y="9421"/>
                  <a:pt x="21045" y="9176"/>
                  <a:pt x="20836" y="8792"/>
                </a:cubicBezTo>
                <a:cubicBezTo>
                  <a:pt x="20626" y="8407"/>
                  <a:pt x="20401" y="7883"/>
                  <a:pt x="20131" y="7306"/>
                </a:cubicBezTo>
                <a:cubicBezTo>
                  <a:pt x="19861" y="6730"/>
                  <a:pt x="19546" y="6101"/>
                  <a:pt x="19292" y="5611"/>
                </a:cubicBezTo>
                <a:cubicBezTo>
                  <a:pt x="19037" y="5122"/>
                  <a:pt x="18842" y="4772"/>
                  <a:pt x="18625" y="4388"/>
                </a:cubicBezTo>
                <a:cubicBezTo>
                  <a:pt x="18407" y="4003"/>
                  <a:pt x="18167" y="3584"/>
                  <a:pt x="17958" y="3200"/>
                </a:cubicBezTo>
                <a:cubicBezTo>
                  <a:pt x="17748" y="2815"/>
                  <a:pt x="17568" y="2466"/>
                  <a:pt x="17343" y="2081"/>
                </a:cubicBezTo>
                <a:cubicBezTo>
                  <a:pt x="17118" y="1697"/>
                  <a:pt x="16848" y="1277"/>
                  <a:pt x="16691" y="998"/>
                </a:cubicBezTo>
                <a:cubicBezTo>
                  <a:pt x="16534" y="718"/>
                  <a:pt x="16489" y="578"/>
                  <a:pt x="16429" y="403"/>
                </a:cubicBezTo>
                <a:cubicBezTo>
                  <a:pt x="16369" y="229"/>
                  <a:pt x="16294" y="19"/>
                  <a:pt x="16249" y="1"/>
                </a:cubicBezTo>
                <a:cubicBezTo>
                  <a:pt x="16204" y="-16"/>
                  <a:pt x="16189" y="159"/>
                  <a:pt x="16196" y="596"/>
                </a:cubicBezTo>
                <a:cubicBezTo>
                  <a:pt x="16204" y="1033"/>
                  <a:pt x="16234" y="1732"/>
                  <a:pt x="16249" y="2291"/>
                </a:cubicBezTo>
                <a:cubicBezTo>
                  <a:pt x="16264" y="2850"/>
                  <a:pt x="16264" y="3269"/>
                  <a:pt x="16264" y="3567"/>
                </a:cubicBezTo>
                <a:cubicBezTo>
                  <a:pt x="16264" y="3864"/>
                  <a:pt x="16264" y="4038"/>
                  <a:pt x="16264" y="4213"/>
                </a:cubicBezTo>
                <a:cubicBezTo>
                  <a:pt x="16264" y="4388"/>
                  <a:pt x="16264" y="4563"/>
                  <a:pt x="16226" y="4615"/>
                </a:cubicBezTo>
                <a:cubicBezTo>
                  <a:pt x="16189" y="4667"/>
                  <a:pt x="16114" y="4598"/>
                  <a:pt x="15874" y="4563"/>
                </a:cubicBezTo>
                <a:cubicBezTo>
                  <a:pt x="15634" y="4528"/>
                  <a:pt x="15229" y="4528"/>
                  <a:pt x="14825" y="4510"/>
                </a:cubicBezTo>
                <a:cubicBezTo>
                  <a:pt x="14420" y="4493"/>
                  <a:pt x="14015" y="4458"/>
                  <a:pt x="13656" y="4423"/>
                </a:cubicBezTo>
                <a:cubicBezTo>
                  <a:pt x="13296" y="4388"/>
                  <a:pt x="12981" y="4353"/>
                  <a:pt x="12636" y="4318"/>
                </a:cubicBezTo>
                <a:cubicBezTo>
                  <a:pt x="12291" y="4283"/>
                  <a:pt x="11917" y="4248"/>
                  <a:pt x="11579" y="4196"/>
                </a:cubicBezTo>
                <a:cubicBezTo>
                  <a:pt x="11242" y="4143"/>
                  <a:pt x="10942" y="4073"/>
                  <a:pt x="10613" y="4003"/>
                </a:cubicBezTo>
                <a:cubicBezTo>
                  <a:pt x="10283" y="3934"/>
                  <a:pt x="9923" y="3864"/>
                  <a:pt x="9578" y="3794"/>
                </a:cubicBezTo>
                <a:cubicBezTo>
                  <a:pt x="9234" y="3724"/>
                  <a:pt x="8904" y="3654"/>
                  <a:pt x="8544" y="3584"/>
                </a:cubicBezTo>
                <a:cubicBezTo>
                  <a:pt x="8184" y="3514"/>
                  <a:pt x="7795" y="3444"/>
                  <a:pt x="7300" y="3409"/>
                </a:cubicBezTo>
                <a:cubicBezTo>
                  <a:pt x="6805" y="3374"/>
                  <a:pt x="6206" y="3374"/>
                  <a:pt x="5621" y="3374"/>
                </a:cubicBezTo>
                <a:cubicBezTo>
                  <a:pt x="5037" y="3374"/>
                  <a:pt x="4467" y="3374"/>
                  <a:pt x="4032" y="3392"/>
                </a:cubicBezTo>
                <a:cubicBezTo>
                  <a:pt x="3598" y="3409"/>
                  <a:pt x="3298" y="3444"/>
                  <a:pt x="2998" y="3497"/>
                </a:cubicBezTo>
                <a:cubicBezTo>
                  <a:pt x="2698" y="3549"/>
                  <a:pt x="2398" y="3619"/>
                  <a:pt x="2061" y="3671"/>
                </a:cubicBezTo>
                <a:cubicBezTo>
                  <a:pt x="1724" y="3724"/>
                  <a:pt x="1349" y="3759"/>
                  <a:pt x="1027" y="3741"/>
                </a:cubicBezTo>
                <a:cubicBezTo>
                  <a:pt x="705" y="3724"/>
                  <a:pt x="435" y="3654"/>
                  <a:pt x="165" y="3584"/>
                </a:cubicBezTo>
                <a:close/>
              </a:path>
            </a:pathLst>
          </a:custGeom>
          <a:solidFill>
            <a:srgbClr val="008CB4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8" name="Linie"/>
          <p:cNvSpPr/>
          <p:nvPr/>
        </p:nvSpPr>
        <p:spPr>
          <a:xfrm>
            <a:off x="4084078" y="3145349"/>
            <a:ext cx="25377" cy="38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2" extrusionOk="0">
                <a:moveTo>
                  <a:pt x="21600" y="0"/>
                </a:moveTo>
                <a:cubicBezTo>
                  <a:pt x="20700" y="1522"/>
                  <a:pt x="19800" y="3044"/>
                  <a:pt x="18450" y="4507"/>
                </a:cubicBezTo>
                <a:cubicBezTo>
                  <a:pt x="17100" y="5971"/>
                  <a:pt x="15300" y="7376"/>
                  <a:pt x="13500" y="8722"/>
                </a:cubicBezTo>
                <a:cubicBezTo>
                  <a:pt x="11700" y="10068"/>
                  <a:pt x="9900" y="11356"/>
                  <a:pt x="7650" y="12790"/>
                </a:cubicBezTo>
                <a:cubicBezTo>
                  <a:pt x="5400" y="14224"/>
                  <a:pt x="2700" y="15805"/>
                  <a:pt x="1350" y="17180"/>
                </a:cubicBezTo>
                <a:cubicBezTo>
                  <a:pt x="0" y="18556"/>
                  <a:pt x="0" y="19727"/>
                  <a:pt x="0" y="20488"/>
                </a:cubicBezTo>
                <a:cubicBezTo>
                  <a:pt x="0" y="21249"/>
                  <a:pt x="0" y="21600"/>
                  <a:pt x="900" y="21571"/>
                </a:cubicBezTo>
                <a:cubicBezTo>
                  <a:pt x="1800" y="21541"/>
                  <a:pt x="3600" y="21132"/>
                  <a:pt x="5400" y="20722"/>
                </a:cubicBezTo>
              </a:path>
            </a:pathLst>
          </a:custGeom>
          <a:noFill/>
          <a:ln w="38100" cap="rnd">
            <a:solidFill>
              <a:srgbClr val="008CB4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9" name="Linie"/>
          <p:cNvSpPr/>
          <p:nvPr/>
        </p:nvSpPr>
        <p:spPr>
          <a:xfrm>
            <a:off x="4109454" y="3145349"/>
            <a:ext cx="1138778" cy="50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441" y="1800"/>
                  <a:pt x="882" y="3600"/>
                  <a:pt x="1354" y="4275"/>
                </a:cubicBezTo>
                <a:cubicBezTo>
                  <a:pt x="1825" y="4950"/>
                  <a:pt x="2326" y="4500"/>
                  <a:pt x="3018" y="4275"/>
                </a:cubicBezTo>
                <a:cubicBezTo>
                  <a:pt x="3710" y="4050"/>
                  <a:pt x="4593" y="4050"/>
                  <a:pt x="5455" y="4050"/>
                </a:cubicBezTo>
                <a:cubicBezTo>
                  <a:pt x="6318" y="4050"/>
                  <a:pt x="7160" y="4050"/>
                  <a:pt x="7822" y="4275"/>
                </a:cubicBezTo>
                <a:cubicBezTo>
                  <a:pt x="8484" y="4500"/>
                  <a:pt x="8965" y="4950"/>
                  <a:pt x="9516" y="5400"/>
                </a:cubicBezTo>
                <a:cubicBezTo>
                  <a:pt x="10068" y="5850"/>
                  <a:pt x="10690" y="6300"/>
                  <a:pt x="11271" y="6750"/>
                </a:cubicBezTo>
                <a:cubicBezTo>
                  <a:pt x="11853" y="7200"/>
                  <a:pt x="12394" y="7650"/>
                  <a:pt x="12926" y="8550"/>
                </a:cubicBezTo>
                <a:cubicBezTo>
                  <a:pt x="13457" y="9450"/>
                  <a:pt x="13979" y="10800"/>
                  <a:pt x="14490" y="11700"/>
                </a:cubicBezTo>
                <a:cubicBezTo>
                  <a:pt x="15002" y="12600"/>
                  <a:pt x="15503" y="13050"/>
                  <a:pt x="15994" y="13500"/>
                </a:cubicBezTo>
                <a:cubicBezTo>
                  <a:pt x="16486" y="13950"/>
                  <a:pt x="16967" y="14400"/>
                  <a:pt x="17469" y="14850"/>
                </a:cubicBezTo>
                <a:cubicBezTo>
                  <a:pt x="17970" y="15300"/>
                  <a:pt x="18491" y="15750"/>
                  <a:pt x="19053" y="16200"/>
                </a:cubicBezTo>
                <a:cubicBezTo>
                  <a:pt x="19614" y="16650"/>
                  <a:pt x="20216" y="17100"/>
                  <a:pt x="20647" y="18000"/>
                </a:cubicBezTo>
                <a:cubicBezTo>
                  <a:pt x="21079" y="18900"/>
                  <a:pt x="21339" y="20250"/>
                  <a:pt x="21600" y="21600"/>
                </a:cubicBezTo>
              </a:path>
            </a:pathLst>
          </a:custGeom>
          <a:noFill/>
          <a:ln w="38100" cap="rnd">
            <a:solidFill>
              <a:srgbClr val="008CB4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0" name="Linie"/>
          <p:cNvSpPr/>
          <p:nvPr/>
        </p:nvSpPr>
        <p:spPr>
          <a:xfrm>
            <a:off x="4109454" y="3537193"/>
            <a:ext cx="1091197" cy="49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1" extrusionOk="0">
                <a:moveTo>
                  <a:pt x="0" y="3408"/>
                </a:moveTo>
                <a:cubicBezTo>
                  <a:pt x="523" y="2948"/>
                  <a:pt x="1047" y="2488"/>
                  <a:pt x="1580" y="2029"/>
                </a:cubicBezTo>
                <a:cubicBezTo>
                  <a:pt x="2114" y="1569"/>
                  <a:pt x="2658" y="1110"/>
                  <a:pt x="3223" y="650"/>
                </a:cubicBezTo>
                <a:cubicBezTo>
                  <a:pt x="3788" y="191"/>
                  <a:pt x="4374" y="-269"/>
                  <a:pt x="5023" y="191"/>
                </a:cubicBezTo>
                <a:cubicBezTo>
                  <a:pt x="5672" y="650"/>
                  <a:pt x="6384" y="2029"/>
                  <a:pt x="7012" y="3408"/>
                </a:cubicBezTo>
                <a:cubicBezTo>
                  <a:pt x="7640" y="4786"/>
                  <a:pt x="8184" y="6165"/>
                  <a:pt x="8728" y="7314"/>
                </a:cubicBezTo>
                <a:cubicBezTo>
                  <a:pt x="9272" y="8463"/>
                  <a:pt x="9816" y="9382"/>
                  <a:pt x="10507" y="9842"/>
                </a:cubicBezTo>
                <a:cubicBezTo>
                  <a:pt x="11198" y="10301"/>
                  <a:pt x="12035" y="10301"/>
                  <a:pt x="12747" y="10531"/>
                </a:cubicBezTo>
                <a:cubicBezTo>
                  <a:pt x="13458" y="10761"/>
                  <a:pt x="14044" y="11220"/>
                  <a:pt x="14787" y="11450"/>
                </a:cubicBezTo>
                <a:cubicBezTo>
                  <a:pt x="15530" y="11680"/>
                  <a:pt x="16430" y="11680"/>
                  <a:pt x="17110" y="12140"/>
                </a:cubicBezTo>
                <a:cubicBezTo>
                  <a:pt x="17791" y="12599"/>
                  <a:pt x="18251" y="13518"/>
                  <a:pt x="18691" y="14667"/>
                </a:cubicBezTo>
                <a:cubicBezTo>
                  <a:pt x="19130" y="15816"/>
                  <a:pt x="19549" y="17195"/>
                  <a:pt x="19915" y="18114"/>
                </a:cubicBezTo>
                <a:cubicBezTo>
                  <a:pt x="20281" y="19033"/>
                  <a:pt x="20595" y="19493"/>
                  <a:pt x="20867" y="19952"/>
                </a:cubicBezTo>
                <a:cubicBezTo>
                  <a:pt x="21140" y="20412"/>
                  <a:pt x="21370" y="20871"/>
                  <a:pt x="21600" y="21331"/>
                </a:cubicBezTo>
              </a:path>
            </a:pathLst>
          </a:custGeom>
          <a:noFill/>
          <a:ln w="38100" cap="rnd">
            <a:solidFill>
              <a:srgbClr val="008CB4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1" name="Linie"/>
          <p:cNvSpPr/>
          <p:nvPr/>
        </p:nvSpPr>
        <p:spPr>
          <a:xfrm>
            <a:off x="5238715" y="3053359"/>
            <a:ext cx="19033" cy="149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9200" y="3064"/>
                  <a:pt x="16800" y="6128"/>
                  <a:pt x="15600" y="8809"/>
                </a:cubicBezTo>
                <a:cubicBezTo>
                  <a:pt x="14400" y="11489"/>
                  <a:pt x="14400" y="13787"/>
                  <a:pt x="12000" y="15855"/>
                </a:cubicBezTo>
                <a:cubicBezTo>
                  <a:pt x="9600" y="17923"/>
                  <a:pt x="4800" y="19762"/>
                  <a:pt x="0" y="21600"/>
                </a:cubicBezTo>
              </a:path>
            </a:pathLst>
          </a:custGeom>
          <a:noFill/>
          <a:ln w="38100" cap="rnd">
            <a:solidFill>
              <a:srgbClr val="008CB4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2" name="Linie"/>
          <p:cNvSpPr/>
          <p:nvPr/>
        </p:nvSpPr>
        <p:spPr>
          <a:xfrm>
            <a:off x="5202484" y="3062875"/>
            <a:ext cx="408569" cy="667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84" extrusionOk="0">
                <a:moveTo>
                  <a:pt x="3077" y="0"/>
                </a:moveTo>
                <a:cubicBezTo>
                  <a:pt x="3967" y="718"/>
                  <a:pt x="4858" y="1435"/>
                  <a:pt x="5888" y="2187"/>
                </a:cubicBezTo>
                <a:cubicBezTo>
                  <a:pt x="6918" y="2939"/>
                  <a:pt x="8087" y="3725"/>
                  <a:pt x="9367" y="4443"/>
                </a:cubicBezTo>
                <a:cubicBezTo>
                  <a:pt x="10648" y="5161"/>
                  <a:pt x="12039" y="5810"/>
                  <a:pt x="13375" y="6357"/>
                </a:cubicBezTo>
                <a:cubicBezTo>
                  <a:pt x="14712" y="6904"/>
                  <a:pt x="15992" y="7348"/>
                  <a:pt x="17078" y="7690"/>
                </a:cubicBezTo>
                <a:cubicBezTo>
                  <a:pt x="18163" y="8032"/>
                  <a:pt x="19054" y="8271"/>
                  <a:pt x="19750" y="8476"/>
                </a:cubicBezTo>
                <a:cubicBezTo>
                  <a:pt x="20446" y="8681"/>
                  <a:pt x="20947" y="8852"/>
                  <a:pt x="21225" y="9023"/>
                </a:cubicBezTo>
                <a:cubicBezTo>
                  <a:pt x="21503" y="9194"/>
                  <a:pt x="21559" y="9365"/>
                  <a:pt x="21475" y="9501"/>
                </a:cubicBezTo>
                <a:cubicBezTo>
                  <a:pt x="21392" y="9638"/>
                  <a:pt x="21169" y="9741"/>
                  <a:pt x="20362" y="10116"/>
                </a:cubicBezTo>
                <a:cubicBezTo>
                  <a:pt x="19555" y="10492"/>
                  <a:pt x="18163" y="11142"/>
                  <a:pt x="17022" y="11706"/>
                </a:cubicBezTo>
                <a:cubicBezTo>
                  <a:pt x="15881" y="12270"/>
                  <a:pt x="14990" y="12748"/>
                  <a:pt x="13877" y="13329"/>
                </a:cubicBezTo>
                <a:cubicBezTo>
                  <a:pt x="12763" y="13910"/>
                  <a:pt x="11427" y="14594"/>
                  <a:pt x="10341" y="15192"/>
                </a:cubicBezTo>
                <a:cubicBezTo>
                  <a:pt x="9256" y="15790"/>
                  <a:pt x="8421" y="16303"/>
                  <a:pt x="7530" y="16832"/>
                </a:cubicBezTo>
                <a:cubicBezTo>
                  <a:pt x="6639" y="17362"/>
                  <a:pt x="5693" y="17909"/>
                  <a:pt x="4802" y="18456"/>
                </a:cubicBezTo>
                <a:cubicBezTo>
                  <a:pt x="3912" y="19003"/>
                  <a:pt x="3077" y="19549"/>
                  <a:pt x="2464" y="19959"/>
                </a:cubicBezTo>
                <a:cubicBezTo>
                  <a:pt x="1852" y="20370"/>
                  <a:pt x="1462" y="20643"/>
                  <a:pt x="1184" y="20848"/>
                </a:cubicBezTo>
                <a:cubicBezTo>
                  <a:pt x="905" y="21053"/>
                  <a:pt x="738" y="21190"/>
                  <a:pt x="544" y="21327"/>
                </a:cubicBezTo>
                <a:cubicBezTo>
                  <a:pt x="349" y="21463"/>
                  <a:pt x="126" y="21600"/>
                  <a:pt x="43" y="21583"/>
                </a:cubicBezTo>
                <a:cubicBezTo>
                  <a:pt x="-41" y="21566"/>
                  <a:pt x="15" y="21395"/>
                  <a:pt x="70" y="20968"/>
                </a:cubicBezTo>
                <a:cubicBezTo>
                  <a:pt x="126" y="20541"/>
                  <a:pt x="182" y="19857"/>
                  <a:pt x="265" y="19276"/>
                </a:cubicBezTo>
                <a:cubicBezTo>
                  <a:pt x="349" y="18695"/>
                  <a:pt x="460" y="18216"/>
                  <a:pt x="571" y="17738"/>
                </a:cubicBezTo>
              </a:path>
            </a:pathLst>
          </a:custGeom>
          <a:noFill/>
          <a:ln w="38100" cap="rnd">
            <a:solidFill>
              <a:srgbClr val="008CB4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3" name="Linie"/>
          <p:cNvSpPr/>
          <p:nvPr/>
        </p:nvSpPr>
        <p:spPr>
          <a:xfrm>
            <a:off x="4042841" y="4474584"/>
            <a:ext cx="891355" cy="12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5" extrusionOk="0">
                <a:moveTo>
                  <a:pt x="0" y="21375"/>
                </a:moveTo>
                <a:cubicBezTo>
                  <a:pt x="974" y="21375"/>
                  <a:pt x="1947" y="21375"/>
                  <a:pt x="2690" y="19575"/>
                </a:cubicBezTo>
                <a:cubicBezTo>
                  <a:pt x="3433" y="17775"/>
                  <a:pt x="3946" y="14175"/>
                  <a:pt x="4458" y="11475"/>
                </a:cubicBezTo>
                <a:cubicBezTo>
                  <a:pt x="4971" y="8775"/>
                  <a:pt x="5483" y="6975"/>
                  <a:pt x="6278" y="6075"/>
                </a:cubicBezTo>
                <a:cubicBezTo>
                  <a:pt x="7072" y="5175"/>
                  <a:pt x="8148" y="5175"/>
                  <a:pt x="9070" y="4275"/>
                </a:cubicBezTo>
                <a:cubicBezTo>
                  <a:pt x="9993" y="3375"/>
                  <a:pt x="10762" y="1575"/>
                  <a:pt x="11543" y="675"/>
                </a:cubicBezTo>
                <a:cubicBezTo>
                  <a:pt x="12325" y="-225"/>
                  <a:pt x="13119" y="-225"/>
                  <a:pt x="13836" y="675"/>
                </a:cubicBezTo>
                <a:cubicBezTo>
                  <a:pt x="14554" y="1575"/>
                  <a:pt x="15194" y="3375"/>
                  <a:pt x="15796" y="5175"/>
                </a:cubicBezTo>
                <a:cubicBezTo>
                  <a:pt x="16399" y="6975"/>
                  <a:pt x="16962" y="8775"/>
                  <a:pt x="17718" y="9675"/>
                </a:cubicBezTo>
                <a:cubicBezTo>
                  <a:pt x="18474" y="10575"/>
                  <a:pt x="19422" y="10575"/>
                  <a:pt x="20101" y="9675"/>
                </a:cubicBezTo>
                <a:cubicBezTo>
                  <a:pt x="20780" y="8775"/>
                  <a:pt x="21190" y="6975"/>
                  <a:pt x="21600" y="5175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4" name="Linie"/>
          <p:cNvSpPr/>
          <p:nvPr/>
        </p:nvSpPr>
        <p:spPr>
          <a:xfrm>
            <a:off x="4935858" y="4347568"/>
            <a:ext cx="36403" cy="255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7" h="21559" extrusionOk="0">
                <a:moveTo>
                  <a:pt x="21247" y="0"/>
                </a:moveTo>
                <a:cubicBezTo>
                  <a:pt x="20013" y="982"/>
                  <a:pt x="18778" y="1964"/>
                  <a:pt x="17236" y="3570"/>
                </a:cubicBezTo>
                <a:cubicBezTo>
                  <a:pt x="15693" y="5177"/>
                  <a:pt x="13841" y="7408"/>
                  <a:pt x="11990" y="9506"/>
                </a:cubicBezTo>
                <a:cubicBezTo>
                  <a:pt x="10138" y="11603"/>
                  <a:pt x="8287" y="13567"/>
                  <a:pt x="6436" y="15174"/>
                </a:cubicBezTo>
                <a:cubicBezTo>
                  <a:pt x="4584" y="16780"/>
                  <a:pt x="2733" y="18030"/>
                  <a:pt x="1807" y="18878"/>
                </a:cubicBezTo>
                <a:cubicBezTo>
                  <a:pt x="881" y="19726"/>
                  <a:pt x="881" y="20172"/>
                  <a:pt x="573" y="20618"/>
                </a:cubicBezTo>
                <a:cubicBezTo>
                  <a:pt x="264" y="21064"/>
                  <a:pt x="-353" y="21511"/>
                  <a:pt x="264" y="21555"/>
                </a:cubicBezTo>
                <a:cubicBezTo>
                  <a:pt x="881" y="21600"/>
                  <a:pt x="2733" y="21243"/>
                  <a:pt x="4584" y="20886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5" name="Linie"/>
          <p:cNvSpPr/>
          <p:nvPr/>
        </p:nvSpPr>
        <p:spPr>
          <a:xfrm>
            <a:off x="4946883" y="4484100"/>
            <a:ext cx="904044" cy="93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00" extrusionOk="0">
                <a:moveTo>
                  <a:pt x="0" y="6900"/>
                </a:moveTo>
                <a:cubicBezTo>
                  <a:pt x="707" y="4500"/>
                  <a:pt x="1415" y="2100"/>
                  <a:pt x="2274" y="900"/>
                </a:cubicBezTo>
                <a:cubicBezTo>
                  <a:pt x="3133" y="-300"/>
                  <a:pt x="4143" y="-300"/>
                  <a:pt x="5091" y="900"/>
                </a:cubicBezTo>
                <a:cubicBezTo>
                  <a:pt x="6038" y="2100"/>
                  <a:pt x="6922" y="4500"/>
                  <a:pt x="7731" y="5700"/>
                </a:cubicBezTo>
                <a:cubicBezTo>
                  <a:pt x="8539" y="6900"/>
                  <a:pt x="9272" y="6900"/>
                  <a:pt x="10105" y="8100"/>
                </a:cubicBezTo>
                <a:cubicBezTo>
                  <a:pt x="10939" y="9300"/>
                  <a:pt x="11874" y="11700"/>
                  <a:pt x="12846" y="12900"/>
                </a:cubicBezTo>
                <a:cubicBezTo>
                  <a:pt x="13819" y="14100"/>
                  <a:pt x="14829" y="14100"/>
                  <a:pt x="15840" y="14100"/>
                </a:cubicBezTo>
                <a:cubicBezTo>
                  <a:pt x="16851" y="14100"/>
                  <a:pt x="17861" y="14100"/>
                  <a:pt x="18821" y="15300"/>
                </a:cubicBezTo>
                <a:cubicBezTo>
                  <a:pt x="19781" y="16500"/>
                  <a:pt x="20691" y="18900"/>
                  <a:pt x="21600" y="21300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6" name="Linie"/>
          <p:cNvSpPr/>
          <p:nvPr/>
        </p:nvSpPr>
        <p:spPr>
          <a:xfrm>
            <a:off x="5862106" y="4382461"/>
            <a:ext cx="7854" cy="206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55" h="21600" extrusionOk="0">
                <a:moveTo>
                  <a:pt x="20055" y="0"/>
                </a:moveTo>
                <a:cubicBezTo>
                  <a:pt x="11955" y="3212"/>
                  <a:pt x="3855" y="6425"/>
                  <a:pt x="1155" y="9471"/>
                </a:cubicBezTo>
                <a:cubicBezTo>
                  <a:pt x="-1545" y="12517"/>
                  <a:pt x="1155" y="15397"/>
                  <a:pt x="2504" y="17391"/>
                </a:cubicBezTo>
                <a:cubicBezTo>
                  <a:pt x="3854" y="19385"/>
                  <a:pt x="3854" y="20492"/>
                  <a:pt x="3854" y="21600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7" name="Linie"/>
          <p:cNvSpPr/>
          <p:nvPr/>
        </p:nvSpPr>
        <p:spPr>
          <a:xfrm>
            <a:off x="4020871" y="4379289"/>
            <a:ext cx="12455" cy="245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0" h="21522" extrusionOk="0">
                <a:moveTo>
                  <a:pt x="21200" y="0"/>
                </a:moveTo>
                <a:cubicBezTo>
                  <a:pt x="17600" y="2039"/>
                  <a:pt x="14000" y="4079"/>
                  <a:pt x="11300" y="6628"/>
                </a:cubicBezTo>
                <a:cubicBezTo>
                  <a:pt x="8600" y="9178"/>
                  <a:pt x="6800" y="12237"/>
                  <a:pt x="5000" y="14601"/>
                </a:cubicBezTo>
                <a:cubicBezTo>
                  <a:pt x="3200" y="16965"/>
                  <a:pt x="1400" y="18633"/>
                  <a:pt x="500" y="19700"/>
                </a:cubicBezTo>
                <a:cubicBezTo>
                  <a:pt x="-400" y="20766"/>
                  <a:pt x="-400" y="21229"/>
                  <a:pt x="3200" y="21415"/>
                </a:cubicBezTo>
                <a:cubicBezTo>
                  <a:pt x="6800" y="21600"/>
                  <a:pt x="14000" y="21507"/>
                  <a:pt x="21200" y="21415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8" name="Linie"/>
          <p:cNvSpPr/>
          <p:nvPr/>
        </p:nvSpPr>
        <p:spPr>
          <a:xfrm>
            <a:off x="5869959" y="4458772"/>
            <a:ext cx="1367168" cy="283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3" extrusionOk="0">
                <a:moveTo>
                  <a:pt x="0" y="16663"/>
                </a:moveTo>
                <a:cubicBezTo>
                  <a:pt x="702" y="16663"/>
                  <a:pt x="1403" y="16663"/>
                  <a:pt x="1955" y="16263"/>
                </a:cubicBezTo>
                <a:cubicBezTo>
                  <a:pt x="2506" y="15863"/>
                  <a:pt x="2907" y="15063"/>
                  <a:pt x="3349" y="13463"/>
                </a:cubicBezTo>
                <a:cubicBezTo>
                  <a:pt x="3792" y="11863"/>
                  <a:pt x="4277" y="9463"/>
                  <a:pt x="4786" y="7863"/>
                </a:cubicBezTo>
                <a:cubicBezTo>
                  <a:pt x="5296" y="6263"/>
                  <a:pt x="5830" y="5463"/>
                  <a:pt x="6323" y="4263"/>
                </a:cubicBezTo>
                <a:cubicBezTo>
                  <a:pt x="6816" y="3063"/>
                  <a:pt x="7267" y="1463"/>
                  <a:pt x="7843" y="663"/>
                </a:cubicBezTo>
                <a:cubicBezTo>
                  <a:pt x="8419" y="-137"/>
                  <a:pt x="9121" y="-137"/>
                  <a:pt x="9739" y="263"/>
                </a:cubicBezTo>
                <a:cubicBezTo>
                  <a:pt x="10357" y="663"/>
                  <a:pt x="10892" y="1463"/>
                  <a:pt x="11343" y="3063"/>
                </a:cubicBezTo>
                <a:cubicBezTo>
                  <a:pt x="11794" y="4663"/>
                  <a:pt x="12161" y="7063"/>
                  <a:pt x="12512" y="8663"/>
                </a:cubicBezTo>
                <a:cubicBezTo>
                  <a:pt x="12863" y="10263"/>
                  <a:pt x="13197" y="11063"/>
                  <a:pt x="13682" y="11463"/>
                </a:cubicBezTo>
                <a:cubicBezTo>
                  <a:pt x="14166" y="11863"/>
                  <a:pt x="14801" y="11863"/>
                  <a:pt x="15327" y="12263"/>
                </a:cubicBezTo>
                <a:cubicBezTo>
                  <a:pt x="15853" y="12663"/>
                  <a:pt x="16271" y="13463"/>
                  <a:pt x="16697" y="14263"/>
                </a:cubicBezTo>
                <a:cubicBezTo>
                  <a:pt x="17123" y="15063"/>
                  <a:pt x="17557" y="15863"/>
                  <a:pt x="18000" y="16663"/>
                </a:cubicBezTo>
                <a:cubicBezTo>
                  <a:pt x="18443" y="17463"/>
                  <a:pt x="18894" y="18263"/>
                  <a:pt x="19420" y="18663"/>
                </a:cubicBezTo>
                <a:cubicBezTo>
                  <a:pt x="19946" y="19063"/>
                  <a:pt x="20548" y="19063"/>
                  <a:pt x="20923" y="19463"/>
                </a:cubicBezTo>
                <a:cubicBezTo>
                  <a:pt x="21299" y="19863"/>
                  <a:pt x="21450" y="20663"/>
                  <a:pt x="21600" y="21463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9" name="Linie"/>
          <p:cNvSpPr/>
          <p:nvPr/>
        </p:nvSpPr>
        <p:spPr>
          <a:xfrm>
            <a:off x="7116586" y="4366601"/>
            <a:ext cx="184709" cy="225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500" extrusionOk="0">
                <a:moveTo>
                  <a:pt x="2577" y="0"/>
                </a:moveTo>
                <a:cubicBezTo>
                  <a:pt x="2823" y="505"/>
                  <a:pt x="3068" y="1009"/>
                  <a:pt x="3927" y="1514"/>
                </a:cubicBezTo>
                <a:cubicBezTo>
                  <a:pt x="4786" y="2019"/>
                  <a:pt x="6259" y="2523"/>
                  <a:pt x="8714" y="3331"/>
                </a:cubicBezTo>
                <a:cubicBezTo>
                  <a:pt x="11168" y="4138"/>
                  <a:pt x="14605" y="5249"/>
                  <a:pt x="16875" y="6107"/>
                </a:cubicBezTo>
                <a:cubicBezTo>
                  <a:pt x="19145" y="6964"/>
                  <a:pt x="20250" y="7570"/>
                  <a:pt x="20864" y="8125"/>
                </a:cubicBezTo>
                <a:cubicBezTo>
                  <a:pt x="21477" y="8680"/>
                  <a:pt x="21600" y="9185"/>
                  <a:pt x="21232" y="9589"/>
                </a:cubicBezTo>
                <a:cubicBezTo>
                  <a:pt x="20864" y="9993"/>
                  <a:pt x="20005" y="10295"/>
                  <a:pt x="17857" y="11254"/>
                </a:cubicBezTo>
                <a:cubicBezTo>
                  <a:pt x="15709" y="12213"/>
                  <a:pt x="12273" y="13828"/>
                  <a:pt x="9880" y="15191"/>
                </a:cubicBezTo>
                <a:cubicBezTo>
                  <a:pt x="7486" y="16553"/>
                  <a:pt x="6136" y="17664"/>
                  <a:pt x="5277" y="18421"/>
                </a:cubicBezTo>
                <a:cubicBezTo>
                  <a:pt x="4418" y="19178"/>
                  <a:pt x="4050" y="19581"/>
                  <a:pt x="3682" y="19985"/>
                </a:cubicBezTo>
                <a:cubicBezTo>
                  <a:pt x="3314" y="20389"/>
                  <a:pt x="2945" y="20793"/>
                  <a:pt x="2455" y="21095"/>
                </a:cubicBezTo>
                <a:cubicBezTo>
                  <a:pt x="1964" y="21398"/>
                  <a:pt x="1350" y="21600"/>
                  <a:pt x="920" y="21449"/>
                </a:cubicBezTo>
                <a:cubicBezTo>
                  <a:pt x="491" y="21297"/>
                  <a:pt x="245" y="20793"/>
                  <a:pt x="184" y="19733"/>
                </a:cubicBezTo>
                <a:cubicBezTo>
                  <a:pt x="123" y="18673"/>
                  <a:pt x="245" y="17058"/>
                  <a:pt x="245" y="14736"/>
                </a:cubicBezTo>
                <a:cubicBezTo>
                  <a:pt x="245" y="12415"/>
                  <a:pt x="123" y="9387"/>
                  <a:pt x="61" y="7570"/>
                </a:cubicBezTo>
                <a:cubicBezTo>
                  <a:pt x="0" y="5753"/>
                  <a:pt x="0" y="5148"/>
                  <a:pt x="0" y="4593"/>
                </a:cubicBezTo>
                <a:cubicBezTo>
                  <a:pt x="0" y="4037"/>
                  <a:pt x="0" y="3533"/>
                  <a:pt x="61" y="3028"/>
                </a:cubicBezTo>
                <a:cubicBezTo>
                  <a:pt x="123" y="2523"/>
                  <a:pt x="245" y="2019"/>
                  <a:pt x="491" y="1968"/>
                </a:cubicBezTo>
                <a:cubicBezTo>
                  <a:pt x="736" y="1918"/>
                  <a:pt x="1105" y="2322"/>
                  <a:pt x="2209" y="3381"/>
                </a:cubicBezTo>
                <a:cubicBezTo>
                  <a:pt x="3314" y="4441"/>
                  <a:pt x="5155" y="6157"/>
                  <a:pt x="6382" y="7166"/>
                </a:cubicBezTo>
                <a:cubicBezTo>
                  <a:pt x="7609" y="8176"/>
                  <a:pt x="8223" y="8479"/>
                  <a:pt x="8223" y="8680"/>
                </a:cubicBezTo>
                <a:cubicBezTo>
                  <a:pt x="8223" y="8882"/>
                  <a:pt x="7609" y="8983"/>
                  <a:pt x="6995" y="9034"/>
                </a:cubicBezTo>
                <a:cubicBezTo>
                  <a:pt x="6382" y="9084"/>
                  <a:pt x="5768" y="9084"/>
                  <a:pt x="5155" y="9084"/>
                </a:cubicBezTo>
                <a:cubicBezTo>
                  <a:pt x="4541" y="9084"/>
                  <a:pt x="3927" y="9084"/>
                  <a:pt x="3866" y="9236"/>
                </a:cubicBezTo>
                <a:cubicBezTo>
                  <a:pt x="3805" y="9387"/>
                  <a:pt x="4295" y="9690"/>
                  <a:pt x="5216" y="9841"/>
                </a:cubicBezTo>
                <a:cubicBezTo>
                  <a:pt x="6136" y="9993"/>
                  <a:pt x="7486" y="9993"/>
                  <a:pt x="8468" y="9993"/>
                </a:cubicBezTo>
                <a:cubicBezTo>
                  <a:pt x="9450" y="9993"/>
                  <a:pt x="10064" y="9993"/>
                  <a:pt x="10125" y="10194"/>
                </a:cubicBezTo>
                <a:cubicBezTo>
                  <a:pt x="10186" y="10396"/>
                  <a:pt x="9695" y="10800"/>
                  <a:pt x="8591" y="11607"/>
                </a:cubicBezTo>
                <a:cubicBezTo>
                  <a:pt x="7486" y="12415"/>
                  <a:pt x="5768" y="13626"/>
                  <a:pt x="4909" y="14484"/>
                </a:cubicBezTo>
                <a:cubicBezTo>
                  <a:pt x="4050" y="15342"/>
                  <a:pt x="4050" y="15847"/>
                  <a:pt x="4050" y="16351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50" name="Linie"/>
          <p:cNvSpPr/>
          <p:nvPr/>
        </p:nvSpPr>
        <p:spPr>
          <a:xfrm>
            <a:off x="7120611" y="4363429"/>
            <a:ext cx="171498" cy="234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3" h="21526" extrusionOk="0">
                <a:moveTo>
                  <a:pt x="19373" y="12204"/>
                </a:moveTo>
                <a:cubicBezTo>
                  <a:pt x="19770" y="11817"/>
                  <a:pt x="20168" y="11430"/>
                  <a:pt x="20035" y="11333"/>
                </a:cubicBezTo>
                <a:cubicBezTo>
                  <a:pt x="19903" y="11236"/>
                  <a:pt x="19240" y="11430"/>
                  <a:pt x="17584" y="12156"/>
                </a:cubicBezTo>
                <a:cubicBezTo>
                  <a:pt x="15927" y="12883"/>
                  <a:pt x="13277" y="14142"/>
                  <a:pt x="10627" y="15498"/>
                </a:cubicBezTo>
                <a:cubicBezTo>
                  <a:pt x="7976" y="16854"/>
                  <a:pt x="5326" y="18307"/>
                  <a:pt x="3670" y="19178"/>
                </a:cubicBezTo>
                <a:cubicBezTo>
                  <a:pt x="2013" y="20050"/>
                  <a:pt x="1351" y="20341"/>
                  <a:pt x="821" y="20680"/>
                </a:cubicBezTo>
                <a:cubicBezTo>
                  <a:pt x="291" y="21019"/>
                  <a:pt x="-107" y="21406"/>
                  <a:pt x="26" y="21503"/>
                </a:cubicBezTo>
                <a:cubicBezTo>
                  <a:pt x="158" y="21600"/>
                  <a:pt x="821" y="21406"/>
                  <a:pt x="2676" y="20680"/>
                </a:cubicBezTo>
                <a:cubicBezTo>
                  <a:pt x="4531" y="19953"/>
                  <a:pt x="7579" y="18694"/>
                  <a:pt x="10428" y="17483"/>
                </a:cubicBezTo>
                <a:cubicBezTo>
                  <a:pt x="13277" y="16273"/>
                  <a:pt x="15927" y="15110"/>
                  <a:pt x="17518" y="14384"/>
                </a:cubicBezTo>
                <a:cubicBezTo>
                  <a:pt x="19108" y="13657"/>
                  <a:pt x="19638" y="13367"/>
                  <a:pt x="20234" y="13125"/>
                </a:cubicBezTo>
                <a:cubicBezTo>
                  <a:pt x="20830" y="12883"/>
                  <a:pt x="21493" y="12689"/>
                  <a:pt x="21493" y="12398"/>
                </a:cubicBezTo>
                <a:cubicBezTo>
                  <a:pt x="21493" y="12108"/>
                  <a:pt x="20830" y="11720"/>
                  <a:pt x="19439" y="10897"/>
                </a:cubicBezTo>
                <a:cubicBezTo>
                  <a:pt x="18048" y="10074"/>
                  <a:pt x="15927" y="8814"/>
                  <a:pt x="13741" y="7458"/>
                </a:cubicBezTo>
                <a:cubicBezTo>
                  <a:pt x="11554" y="6102"/>
                  <a:pt x="9302" y="4649"/>
                  <a:pt x="7645" y="3632"/>
                </a:cubicBezTo>
                <a:cubicBezTo>
                  <a:pt x="5989" y="2615"/>
                  <a:pt x="4929" y="2034"/>
                  <a:pt x="4266" y="1501"/>
                </a:cubicBezTo>
                <a:cubicBezTo>
                  <a:pt x="3603" y="969"/>
                  <a:pt x="3338" y="484"/>
                  <a:pt x="3073" y="0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51" name="Linie"/>
          <p:cNvSpPr/>
          <p:nvPr/>
        </p:nvSpPr>
        <p:spPr>
          <a:xfrm>
            <a:off x="3910463" y="4506172"/>
            <a:ext cx="91142" cy="3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0" h="21600" extrusionOk="0">
                <a:moveTo>
                  <a:pt x="21400" y="0"/>
                </a:moveTo>
                <a:cubicBezTo>
                  <a:pt x="16434" y="0"/>
                  <a:pt x="11469" y="0"/>
                  <a:pt x="8365" y="3600"/>
                </a:cubicBezTo>
                <a:cubicBezTo>
                  <a:pt x="5262" y="7200"/>
                  <a:pt x="4021" y="14400"/>
                  <a:pt x="2779" y="18000"/>
                </a:cubicBezTo>
                <a:cubicBezTo>
                  <a:pt x="1538" y="21600"/>
                  <a:pt x="297" y="21600"/>
                  <a:pt x="48" y="21600"/>
                </a:cubicBezTo>
                <a:cubicBezTo>
                  <a:pt x="-200" y="21600"/>
                  <a:pt x="545" y="21600"/>
                  <a:pt x="1290" y="21600"/>
                </a:cubicBezTo>
              </a:path>
            </a:pathLst>
          </a:custGeom>
          <a:noFill/>
          <a:ln w="88900" cap="rnd">
            <a:solidFill>
              <a:srgbClr val="000000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172874" y="2762877"/>
            <a:ext cx="688513" cy="414766"/>
            <a:chOff x="4172874" y="2762877"/>
            <a:chExt cx="688513" cy="414766"/>
          </a:xfrm>
        </p:grpSpPr>
        <p:sp>
          <p:nvSpPr>
            <p:cNvPr id="32" name="Form"/>
            <p:cNvSpPr/>
            <p:nvPr/>
          </p:nvSpPr>
          <p:spPr>
            <a:xfrm>
              <a:off x="4195616" y="2948819"/>
              <a:ext cx="110528" cy="18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extrusionOk="0">
                  <a:moveTo>
                    <a:pt x="0" y="20672"/>
                  </a:moveTo>
                  <a:cubicBezTo>
                    <a:pt x="1728" y="16930"/>
                    <a:pt x="3456" y="13188"/>
                    <a:pt x="4896" y="10382"/>
                  </a:cubicBezTo>
                  <a:cubicBezTo>
                    <a:pt x="6336" y="7576"/>
                    <a:pt x="7488" y="5705"/>
                    <a:pt x="8352" y="4344"/>
                  </a:cubicBezTo>
                  <a:cubicBezTo>
                    <a:pt x="9216" y="2983"/>
                    <a:pt x="9792" y="2133"/>
                    <a:pt x="10512" y="1368"/>
                  </a:cubicBezTo>
                  <a:cubicBezTo>
                    <a:pt x="11232" y="602"/>
                    <a:pt x="12096" y="-78"/>
                    <a:pt x="12672" y="7"/>
                  </a:cubicBezTo>
                  <a:cubicBezTo>
                    <a:pt x="13248" y="92"/>
                    <a:pt x="13536" y="942"/>
                    <a:pt x="13680" y="3919"/>
                  </a:cubicBezTo>
                  <a:cubicBezTo>
                    <a:pt x="13824" y="6895"/>
                    <a:pt x="13824" y="11998"/>
                    <a:pt x="13824" y="14974"/>
                  </a:cubicBezTo>
                  <a:cubicBezTo>
                    <a:pt x="13824" y="17950"/>
                    <a:pt x="13824" y="18801"/>
                    <a:pt x="14256" y="19566"/>
                  </a:cubicBezTo>
                  <a:cubicBezTo>
                    <a:pt x="14688" y="20331"/>
                    <a:pt x="15552" y="21012"/>
                    <a:pt x="16848" y="21267"/>
                  </a:cubicBezTo>
                  <a:cubicBezTo>
                    <a:pt x="18144" y="21522"/>
                    <a:pt x="19872" y="21352"/>
                    <a:pt x="21600" y="21182"/>
                  </a:cubicBezTo>
                  <a:close/>
                </a:path>
              </a:pathLst>
            </a:custGeom>
            <a:solidFill>
              <a:srgbClr val="FFAB01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3" name="Form"/>
            <p:cNvSpPr/>
            <p:nvPr/>
          </p:nvSpPr>
          <p:spPr>
            <a:xfrm>
              <a:off x="4204458" y="2968776"/>
              <a:ext cx="97265" cy="17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77"/>
                  </a:moveTo>
                  <a:cubicBezTo>
                    <a:pt x="1636" y="15323"/>
                    <a:pt x="3273" y="12369"/>
                    <a:pt x="5073" y="9969"/>
                  </a:cubicBezTo>
                  <a:cubicBezTo>
                    <a:pt x="6873" y="7569"/>
                    <a:pt x="8836" y="5723"/>
                    <a:pt x="10145" y="4338"/>
                  </a:cubicBezTo>
                  <a:cubicBezTo>
                    <a:pt x="11455" y="2954"/>
                    <a:pt x="12109" y="2031"/>
                    <a:pt x="13091" y="1292"/>
                  </a:cubicBezTo>
                  <a:cubicBezTo>
                    <a:pt x="14073" y="554"/>
                    <a:pt x="15382" y="0"/>
                    <a:pt x="16691" y="0"/>
                  </a:cubicBezTo>
                  <a:cubicBezTo>
                    <a:pt x="18000" y="0"/>
                    <a:pt x="19309" y="554"/>
                    <a:pt x="19964" y="1754"/>
                  </a:cubicBezTo>
                  <a:cubicBezTo>
                    <a:pt x="20618" y="2954"/>
                    <a:pt x="20618" y="4800"/>
                    <a:pt x="20454" y="7200"/>
                  </a:cubicBezTo>
                  <a:cubicBezTo>
                    <a:pt x="20291" y="9600"/>
                    <a:pt x="19964" y="12554"/>
                    <a:pt x="20127" y="15046"/>
                  </a:cubicBezTo>
                  <a:cubicBezTo>
                    <a:pt x="20291" y="17538"/>
                    <a:pt x="20945" y="19569"/>
                    <a:pt x="21600" y="21600"/>
                  </a:cubicBezTo>
                  <a:close/>
                </a:path>
              </a:pathLst>
            </a:custGeom>
            <a:solidFill>
              <a:srgbClr val="FFAB01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4" name="Form"/>
            <p:cNvSpPr/>
            <p:nvPr/>
          </p:nvSpPr>
          <p:spPr>
            <a:xfrm>
              <a:off x="4337090" y="3035092"/>
              <a:ext cx="97265" cy="10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00"/>
                  </a:moveTo>
                  <a:cubicBezTo>
                    <a:pt x="1636" y="14400"/>
                    <a:pt x="3273" y="9900"/>
                    <a:pt x="4582" y="7050"/>
                  </a:cubicBezTo>
                  <a:cubicBezTo>
                    <a:pt x="5891" y="4200"/>
                    <a:pt x="6873" y="3000"/>
                    <a:pt x="8018" y="1950"/>
                  </a:cubicBezTo>
                  <a:cubicBezTo>
                    <a:pt x="9164" y="900"/>
                    <a:pt x="10473" y="0"/>
                    <a:pt x="11782" y="0"/>
                  </a:cubicBezTo>
                  <a:cubicBezTo>
                    <a:pt x="13091" y="0"/>
                    <a:pt x="14400" y="900"/>
                    <a:pt x="15218" y="3600"/>
                  </a:cubicBezTo>
                  <a:cubicBezTo>
                    <a:pt x="16036" y="6300"/>
                    <a:pt x="16364" y="10800"/>
                    <a:pt x="17345" y="14100"/>
                  </a:cubicBezTo>
                  <a:cubicBezTo>
                    <a:pt x="18327" y="17400"/>
                    <a:pt x="19964" y="19500"/>
                    <a:pt x="21600" y="21600"/>
                  </a:cubicBezTo>
                  <a:close/>
                </a:path>
              </a:pathLst>
            </a:custGeom>
            <a:solidFill>
              <a:srgbClr val="BE38F3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5" name="Form"/>
            <p:cNvSpPr/>
            <p:nvPr/>
          </p:nvSpPr>
          <p:spPr>
            <a:xfrm>
              <a:off x="4447583" y="3000382"/>
              <a:ext cx="106142" cy="15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8" extrusionOk="0">
                  <a:moveTo>
                    <a:pt x="895" y="17188"/>
                  </a:moveTo>
                  <a:cubicBezTo>
                    <a:pt x="303" y="16159"/>
                    <a:pt x="-289" y="15131"/>
                    <a:pt x="155" y="13485"/>
                  </a:cubicBezTo>
                  <a:cubicBezTo>
                    <a:pt x="599" y="11839"/>
                    <a:pt x="2078" y="9577"/>
                    <a:pt x="3558" y="7519"/>
                  </a:cubicBezTo>
                  <a:cubicBezTo>
                    <a:pt x="5037" y="5462"/>
                    <a:pt x="6516" y="3611"/>
                    <a:pt x="7848" y="2274"/>
                  </a:cubicBezTo>
                  <a:cubicBezTo>
                    <a:pt x="9179" y="937"/>
                    <a:pt x="10363" y="114"/>
                    <a:pt x="11547" y="11"/>
                  </a:cubicBezTo>
                  <a:cubicBezTo>
                    <a:pt x="12730" y="-92"/>
                    <a:pt x="13914" y="525"/>
                    <a:pt x="14653" y="1862"/>
                  </a:cubicBezTo>
                  <a:cubicBezTo>
                    <a:pt x="15393" y="3199"/>
                    <a:pt x="15689" y="5257"/>
                    <a:pt x="16725" y="8342"/>
                  </a:cubicBezTo>
                  <a:cubicBezTo>
                    <a:pt x="17760" y="11428"/>
                    <a:pt x="19536" y="15542"/>
                    <a:pt x="20423" y="17908"/>
                  </a:cubicBezTo>
                  <a:cubicBezTo>
                    <a:pt x="21311" y="20274"/>
                    <a:pt x="21311" y="20891"/>
                    <a:pt x="21311" y="21508"/>
                  </a:cubicBezTo>
                  <a:close/>
                </a:path>
              </a:pathLst>
            </a:custGeom>
            <a:solidFill>
              <a:srgbClr val="3A87FE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6" name="Form"/>
            <p:cNvSpPr/>
            <p:nvPr/>
          </p:nvSpPr>
          <p:spPr>
            <a:xfrm>
              <a:off x="4562566" y="3054495"/>
              <a:ext cx="137055" cy="9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extrusionOk="0">
                  <a:moveTo>
                    <a:pt x="0" y="18155"/>
                  </a:moveTo>
                  <a:cubicBezTo>
                    <a:pt x="929" y="15378"/>
                    <a:pt x="1858" y="12601"/>
                    <a:pt x="2903" y="9669"/>
                  </a:cubicBezTo>
                  <a:cubicBezTo>
                    <a:pt x="3948" y="6738"/>
                    <a:pt x="5110" y="3652"/>
                    <a:pt x="6271" y="1801"/>
                  </a:cubicBezTo>
                  <a:cubicBezTo>
                    <a:pt x="7432" y="-51"/>
                    <a:pt x="8594" y="-668"/>
                    <a:pt x="10219" y="875"/>
                  </a:cubicBezTo>
                  <a:cubicBezTo>
                    <a:pt x="11845" y="2418"/>
                    <a:pt x="13935" y="6121"/>
                    <a:pt x="15910" y="9823"/>
                  </a:cubicBezTo>
                  <a:cubicBezTo>
                    <a:pt x="17884" y="13526"/>
                    <a:pt x="19742" y="17229"/>
                    <a:pt x="21600" y="20932"/>
                  </a:cubicBezTo>
                  <a:close/>
                </a:path>
              </a:pathLst>
            </a:custGeom>
            <a:solidFill>
              <a:srgbClr val="E63B7A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7" name="Form"/>
            <p:cNvSpPr/>
            <p:nvPr/>
          </p:nvSpPr>
          <p:spPr>
            <a:xfrm>
              <a:off x="4717304" y="3073435"/>
              <a:ext cx="110528" cy="8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extrusionOk="0">
                  <a:moveTo>
                    <a:pt x="0" y="19155"/>
                  </a:moveTo>
                  <a:cubicBezTo>
                    <a:pt x="576" y="15671"/>
                    <a:pt x="1152" y="12187"/>
                    <a:pt x="2304" y="9051"/>
                  </a:cubicBezTo>
                  <a:cubicBezTo>
                    <a:pt x="3456" y="5916"/>
                    <a:pt x="5184" y="3129"/>
                    <a:pt x="6768" y="1561"/>
                  </a:cubicBezTo>
                  <a:cubicBezTo>
                    <a:pt x="8352" y="-7"/>
                    <a:pt x="9792" y="-355"/>
                    <a:pt x="10800" y="342"/>
                  </a:cubicBezTo>
                  <a:cubicBezTo>
                    <a:pt x="11808" y="1039"/>
                    <a:pt x="12384" y="2780"/>
                    <a:pt x="14112" y="6439"/>
                  </a:cubicBezTo>
                  <a:cubicBezTo>
                    <a:pt x="15840" y="10097"/>
                    <a:pt x="18720" y="15671"/>
                    <a:pt x="21600" y="21245"/>
                  </a:cubicBezTo>
                  <a:close/>
                </a:path>
              </a:pathLst>
            </a:custGeom>
            <a:solidFill>
              <a:srgbClr val="B51A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52" name="Linie" descr="Lini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72874" y="2891565"/>
              <a:ext cx="669496" cy="286078"/>
            </a:xfrm>
            <a:prstGeom prst="rect">
              <a:avLst/>
            </a:prstGeom>
            <a:effectLst/>
          </p:spPr>
        </p:pic>
        <p:pic>
          <p:nvPicPr>
            <p:cNvPr id="53" name="Linie" descr="Lini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40680" y="2866055"/>
              <a:ext cx="120707" cy="180736"/>
            </a:xfrm>
            <a:prstGeom prst="rect">
              <a:avLst/>
            </a:prstGeom>
            <a:effectLst/>
          </p:spPr>
        </p:pic>
        <p:pic>
          <p:nvPicPr>
            <p:cNvPr id="54" name="Linie" descr="Lini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613797" y="2853499"/>
              <a:ext cx="114766" cy="198095"/>
            </a:xfrm>
            <a:prstGeom prst="rect">
              <a:avLst/>
            </a:prstGeom>
            <a:effectLst/>
          </p:spPr>
        </p:pic>
        <p:pic>
          <p:nvPicPr>
            <p:cNvPr id="55" name="Linie" descr="Lini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84216" y="2784292"/>
              <a:ext cx="120665" cy="170884"/>
            </a:xfrm>
            <a:prstGeom prst="rect">
              <a:avLst/>
            </a:prstGeom>
            <a:effectLst/>
          </p:spPr>
        </p:pic>
        <p:pic>
          <p:nvPicPr>
            <p:cNvPr id="56" name="Linie" descr="Lini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62882" y="2851887"/>
              <a:ext cx="117246" cy="159750"/>
            </a:xfrm>
            <a:prstGeom prst="rect">
              <a:avLst/>
            </a:prstGeom>
            <a:effectLst/>
          </p:spPr>
        </p:pic>
        <p:pic>
          <p:nvPicPr>
            <p:cNvPr id="57" name="Linie" descr="Lini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228272" y="2762877"/>
              <a:ext cx="114758" cy="166274"/>
            </a:xfrm>
            <a:prstGeom prst="rect">
              <a:avLst/>
            </a:prstGeom>
            <a:effectLst/>
          </p:spPr>
        </p:pic>
      </p:grpSp>
      <p:pic>
        <p:nvPicPr>
          <p:cNvPr id="58" name="Linie" descr="Linie"/>
          <p:cNvPicPr>
            <a:picLocks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536219" y="4737453"/>
            <a:ext cx="50801" cy="25401"/>
          </a:xfrm>
          <a:prstGeom prst="rect">
            <a:avLst/>
          </a:prstGeom>
          <a:effectLst/>
        </p:spPr>
      </p:pic>
      <p:pic>
        <p:nvPicPr>
          <p:cNvPr id="59" name="Linie" descr="Linie"/>
          <p:cNvPicPr>
            <a:picLocks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551342" y="4748796"/>
            <a:ext cx="50801" cy="25401"/>
          </a:xfrm>
          <a:prstGeom prst="rect">
            <a:avLst/>
          </a:prstGeom>
          <a:effectLst/>
        </p:spPr>
      </p:pic>
      <p:sp>
        <p:nvSpPr>
          <p:cNvPr id="60" name="Arbeitsaufnahme"/>
          <p:cNvSpPr txBox="1"/>
          <p:nvPr/>
        </p:nvSpPr>
        <p:spPr>
          <a:xfrm>
            <a:off x="4070726" y="3219947"/>
            <a:ext cx="78162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/>
            </a:lvl1pPr>
          </a:lstStyle>
          <a:p>
            <a:r>
              <a:rPr lang="de-DE" b="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„Roll-out“</a:t>
            </a:r>
            <a:endParaRPr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" name="Freihandform 3"/>
          <p:cNvSpPr/>
          <p:nvPr/>
        </p:nvSpPr>
        <p:spPr>
          <a:xfrm>
            <a:off x="5669277" y="2488730"/>
            <a:ext cx="957391" cy="716741"/>
          </a:xfrm>
          <a:custGeom>
            <a:avLst/>
            <a:gdLst>
              <a:gd name="connsiteX0" fmla="*/ 521477 w 700881"/>
              <a:gd name="connsiteY0" fmla="*/ 9730 h 716741"/>
              <a:gd name="connsiteX1" fmla="*/ 521477 w 700881"/>
              <a:gd name="connsiteY1" fmla="*/ 9730 h 716741"/>
              <a:gd name="connsiteX2" fmla="*/ 314087 w 700881"/>
              <a:gd name="connsiteY2" fmla="*/ 9730 h 716741"/>
              <a:gd name="connsiteX3" fmla="*/ 285807 w 700881"/>
              <a:gd name="connsiteY3" fmla="*/ 19157 h 716741"/>
              <a:gd name="connsiteX4" fmla="*/ 238673 w 700881"/>
              <a:gd name="connsiteY4" fmla="*/ 38011 h 716741"/>
              <a:gd name="connsiteX5" fmla="*/ 172685 w 700881"/>
              <a:gd name="connsiteY5" fmla="*/ 56864 h 716741"/>
              <a:gd name="connsiteX6" fmla="*/ 144405 w 700881"/>
              <a:gd name="connsiteY6" fmla="*/ 66291 h 716741"/>
              <a:gd name="connsiteX7" fmla="*/ 106698 w 700881"/>
              <a:gd name="connsiteY7" fmla="*/ 94572 h 716741"/>
              <a:gd name="connsiteX8" fmla="*/ 78417 w 700881"/>
              <a:gd name="connsiteY8" fmla="*/ 113425 h 716741"/>
              <a:gd name="connsiteX9" fmla="*/ 50137 w 700881"/>
              <a:gd name="connsiteY9" fmla="*/ 141706 h 716741"/>
              <a:gd name="connsiteX10" fmla="*/ 21856 w 700881"/>
              <a:gd name="connsiteY10" fmla="*/ 245401 h 716741"/>
              <a:gd name="connsiteX11" fmla="*/ 12430 w 700881"/>
              <a:gd name="connsiteY11" fmla="*/ 707314 h 716741"/>
              <a:gd name="connsiteX12" fmla="*/ 50137 w 700881"/>
              <a:gd name="connsiteY12" fmla="*/ 716741 h 716741"/>
              <a:gd name="connsiteX13" fmla="*/ 389502 w 700881"/>
              <a:gd name="connsiteY13" fmla="*/ 707314 h 716741"/>
              <a:gd name="connsiteX14" fmla="*/ 417782 w 700881"/>
              <a:gd name="connsiteY14" fmla="*/ 697887 h 716741"/>
              <a:gd name="connsiteX15" fmla="*/ 455489 w 700881"/>
              <a:gd name="connsiteY15" fmla="*/ 688460 h 716741"/>
              <a:gd name="connsiteX16" fmla="*/ 483770 w 700881"/>
              <a:gd name="connsiteY16" fmla="*/ 679034 h 716741"/>
              <a:gd name="connsiteX17" fmla="*/ 559184 w 700881"/>
              <a:gd name="connsiteY17" fmla="*/ 660180 h 716741"/>
              <a:gd name="connsiteX18" fmla="*/ 606318 w 700881"/>
              <a:gd name="connsiteY18" fmla="*/ 631899 h 716741"/>
              <a:gd name="connsiteX19" fmla="*/ 644026 w 700881"/>
              <a:gd name="connsiteY19" fmla="*/ 603619 h 716741"/>
              <a:gd name="connsiteX20" fmla="*/ 672306 w 700881"/>
              <a:gd name="connsiteY20" fmla="*/ 584765 h 716741"/>
              <a:gd name="connsiteX21" fmla="*/ 681733 w 700881"/>
              <a:gd name="connsiteY21" fmla="*/ 556485 h 716741"/>
              <a:gd name="connsiteX22" fmla="*/ 700586 w 700881"/>
              <a:gd name="connsiteY22" fmla="*/ 528205 h 716741"/>
              <a:gd name="connsiteX23" fmla="*/ 672306 w 700881"/>
              <a:gd name="connsiteY23" fmla="*/ 452790 h 716741"/>
              <a:gd name="connsiteX24" fmla="*/ 644026 w 700881"/>
              <a:gd name="connsiteY24" fmla="*/ 443363 h 716741"/>
              <a:gd name="connsiteX25" fmla="*/ 615745 w 700881"/>
              <a:gd name="connsiteY25" fmla="*/ 396229 h 716741"/>
              <a:gd name="connsiteX26" fmla="*/ 587465 w 700881"/>
              <a:gd name="connsiteY26" fmla="*/ 339669 h 716741"/>
              <a:gd name="connsiteX27" fmla="*/ 578038 w 700881"/>
              <a:gd name="connsiteY27" fmla="*/ 169986 h 716741"/>
              <a:gd name="connsiteX28" fmla="*/ 568611 w 700881"/>
              <a:gd name="connsiteY28" fmla="*/ 141706 h 716741"/>
              <a:gd name="connsiteX29" fmla="*/ 559184 w 700881"/>
              <a:gd name="connsiteY29" fmla="*/ 75718 h 716741"/>
              <a:gd name="connsiteX30" fmla="*/ 521477 w 700881"/>
              <a:gd name="connsiteY30" fmla="*/ 66291 h 716741"/>
              <a:gd name="connsiteX31" fmla="*/ 474343 w 700881"/>
              <a:gd name="connsiteY31" fmla="*/ 38011 h 7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00881" h="716741">
                <a:moveTo>
                  <a:pt x="521477" y="9730"/>
                </a:moveTo>
                <a:lnTo>
                  <a:pt x="521477" y="9730"/>
                </a:lnTo>
                <a:cubicBezTo>
                  <a:pt x="415421" y="-875"/>
                  <a:pt x="427692" y="-5417"/>
                  <a:pt x="314087" y="9730"/>
                </a:cubicBezTo>
                <a:cubicBezTo>
                  <a:pt x="304238" y="11043"/>
                  <a:pt x="295111" y="15668"/>
                  <a:pt x="285807" y="19157"/>
                </a:cubicBezTo>
                <a:cubicBezTo>
                  <a:pt x="269963" y="25099"/>
                  <a:pt x="254726" y="32660"/>
                  <a:pt x="238673" y="38011"/>
                </a:cubicBezTo>
                <a:cubicBezTo>
                  <a:pt x="216971" y="45245"/>
                  <a:pt x="194596" y="50291"/>
                  <a:pt x="172685" y="56864"/>
                </a:cubicBezTo>
                <a:cubicBezTo>
                  <a:pt x="163167" y="59719"/>
                  <a:pt x="153832" y="63149"/>
                  <a:pt x="144405" y="66291"/>
                </a:cubicBezTo>
                <a:cubicBezTo>
                  <a:pt x="131836" y="75718"/>
                  <a:pt x="119483" y="85440"/>
                  <a:pt x="106698" y="94572"/>
                </a:cubicBezTo>
                <a:cubicBezTo>
                  <a:pt x="97479" y="101157"/>
                  <a:pt x="87121" y="106172"/>
                  <a:pt x="78417" y="113425"/>
                </a:cubicBezTo>
                <a:cubicBezTo>
                  <a:pt x="68175" y="121960"/>
                  <a:pt x="59564" y="132279"/>
                  <a:pt x="50137" y="141706"/>
                </a:cubicBezTo>
                <a:cubicBezTo>
                  <a:pt x="26216" y="213467"/>
                  <a:pt x="35181" y="178779"/>
                  <a:pt x="21856" y="245401"/>
                </a:cubicBezTo>
                <a:cubicBezTo>
                  <a:pt x="9131" y="391741"/>
                  <a:pt x="-14674" y="560952"/>
                  <a:pt x="12430" y="707314"/>
                </a:cubicBezTo>
                <a:cubicBezTo>
                  <a:pt x="14789" y="720053"/>
                  <a:pt x="37568" y="713599"/>
                  <a:pt x="50137" y="716741"/>
                </a:cubicBezTo>
                <a:cubicBezTo>
                  <a:pt x="163259" y="713599"/>
                  <a:pt x="276485" y="713110"/>
                  <a:pt x="389502" y="707314"/>
                </a:cubicBezTo>
                <a:cubicBezTo>
                  <a:pt x="399426" y="706805"/>
                  <a:pt x="408228" y="700617"/>
                  <a:pt x="417782" y="697887"/>
                </a:cubicBezTo>
                <a:cubicBezTo>
                  <a:pt x="430239" y="694328"/>
                  <a:pt x="443032" y="692019"/>
                  <a:pt x="455489" y="688460"/>
                </a:cubicBezTo>
                <a:cubicBezTo>
                  <a:pt x="465044" y="685730"/>
                  <a:pt x="474183" y="681649"/>
                  <a:pt x="483770" y="679034"/>
                </a:cubicBezTo>
                <a:cubicBezTo>
                  <a:pt x="508769" y="672216"/>
                  <a:pt x="559184" y="660180"/>
                  <a:pt x="559184" y="660180"/>
                </a:cubicBezTo>
                <a:cubicBezTo>
                  <a:pt x="574895" y="650753"/>
                  <a:pt x="591073" y="642062"/>
                  <a:pt x="606318" y="631899"/>
                </a:cubicBezTo>
                <a:cubicBezTo>
                  <a:pt x="619391" y="623184"/>
                  <a:pt x="631241" y="612751"/>
                  <a:pt x="644026" y="603619"/>
                </a:cubicBezTo>
                <a:cubicBezTo>
                  <a:pt x="653245" y="597034"/>
                  <a:pt x="662879" y="591050"/>
                  <a:pt x="672306" y="584765"/>
                </a:cubicBezTo>
                <a:cubicBezTo>
                  <a:pt x="675448" y="575338"/>
                  <a:pt x="677289" y="565373"/>
                  <a:pt x="681733" y="556485"/>
                </a:cubicBezTo>
                <a:cubicBezTo>
                  <a:pt x="686800" y="546352"/>
                  <a:pt x="699181" y="539447"/>
                  <a:pt x="700586" y="528205"/>
                </a:cubicBezTo>
                <a:cubicBezTo>
                  <a:pt x="703025" y="508692"/>
                  <a:pt x="690086" y="467015"/>
                  <a:pt x="672306" y="452790"/>
                </a:cubicBezTo>
                <a:cubicBezTo>
                  <a:pt x="664547" y="446583"/>
                  <a:pt x="653453" y="446505"/>
                  <a:pt x="644026" y="443363"/>
                </a:cubicBezTo>
                <a:cubicBezTo>
                  <a:pt x="634599" y="427652"/>
                  <a:pt x="623939" y="412617"/>
                  <a:pt x="615745" y="396229"/>
                </a:cubicBezTo>
                <a:cubicBezTo>
                  <a:pt x="576713" y="318167"/>
                  <a:pt x="641500" y="420722"/>
                  <a:pt x="587465" y="339669"/>
                </a:cubicBezTo>
                <a:cubicBezTo>
                  <a:pt x="584323" y="283108"/>
                  <a:pt x="583409" y="226379"/>
                  <a:pt x="578038" y="169986"/>
                </a:cubicBezTo>
                <a:cubicBezTo>
                  <a:pt x="577096" y="160094"/>
                  <a:pt x="570560" y="151450"/>
                  <a:pt x="568611" y="141706"/>
                </a:cubicBezTo>
                <a:cubicBezTo>
                  <a:pt x="564253" y="119918"/>
                  <a:pt x="570960" y="94560"/>
                  <a:pt x="559184" y="75718"/>
                </a:cubicBezTo>
                <a:cubicBezTo>
                  <a:pt x="552317" y="64731"/>
                  <a:pt x="533934" y="69850"/>
                  <a:pt x="521477" y="66291"/>
                </a:cubicBezTo>
                <a:cubicBezTo>
                  <a:pt x="487213" y="56501"/>
                  <a:pt x="498034" y="61701"/>
                  <a:pt x="474343" y="38011"/>
                </a:cubicBezTo>
              </a:path>
            </a:pathLst>
          </a:custGeom>
          <a:solidFill>
            <a:srgbClr val="FFFFB9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Schulung </a:t>
            </a:r>
            <a:br>
              <a:rPr kumimoji="0" lang="de-D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</a:br>
            <a:r>
              <a:rPr kumimoji="0" lang="de-D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Aktenplan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3" name="Freihandform 62"/>
          <p:cNvSpPr/>
          <p:nvPr/>
        </p:nvSpPr>
        <p:spPr>
          <a:xfrm rot="741268">
            <a:off x="6082565" y="3260225"/>
            <a:ext cx="1123571" cy="716741"/>
          </a:xfrm>
          <a:custGeom>
            <a:avLst/>
            <a:gdLst>
              <a:gd name="connsiteX0" fmla="*/ 521477 w 700881"/>
              <a:gd name="connsiteY0" fmla="*/ 9730 h 716741"/>
              <a:gd name="connsiteX1" fmla="*/ 521477 w 700881"/>
              <a:gd name="connsiteY1" fmla="*/ 9730 h 716741"/>
              <a:gd name="connsiteX2" fmla="*/ 314087 w 700881"/>
              <a:gd name="connsiteY2" fmla="*/ 9730 h 716741"/>
              <a:gd name="connsiteX3" fmla="*/ 285807 w 700881"/>
              <a:gd name="connsiteY3" fmla="*/ 19157 h 716741"/>
              <a:gd name="connsiteX4" fmla="*/ 238673 w 700881"/>
              <a:gd name="connsiteY4" fmla="*/ 38011 h 716741"/>
              <a:gd name="connsiteX5" fmla="*/ 172685 w 700881"/>
              <a:gd name="connsiteY5" fmla="*/ 56864 h 716741"/>
              <a:gd name="connsiteX6" fmla="*/ 144405 w 700881"/>
              <a:gd name="connsiteY6" fmla="*/ 66291 h 716741"/>
              <a:gd name="connsiteX7" fmla="*/ 106698 w 700881"/>
              <a:gd name="connsiteY7" fmla="*/ 94572 h 716741"/>
              <a:gd name="connsiteX8" fmla="*/ 78417 w 700881"/>
              <a:gd name="connsiteY8" fmla="*/ 113425 h 716741"/>
              <a:gd name="connsiteX9" fmla="*/ 50137 w 700881"/>
              <a:gd name="connsiteY9" fmla="*/ 141706 h 716741"/>
              <a:gd name="connsiteX10" fmla="*/ 21856 w 700881"/>
              <a:gd name="connsiteY10" fmla="*/ 245401 h 716741"/>
              <a:gd name="connsiteX11" fmla="*/ 12430 w 700881"/>
              <a:gd name="connsiteY11" fmla="*/ 707314 h 716741"/>
              <a:gd name="connsiteX12" fmla="*/ 50137 w 700881"/>
              <a:gd name="connsiteY12" fmla="*/ 716741 h 716741"/>
              <a:gd name="connsiteX13" fmla="*/ 389502 w 700881"/>
              <a:gd name="connsiteY13" fmla="*/ 707314 h 716741"/>
              <a:gd name="connsiteX14" fmla="*/ 417782 w 700881"/>
              <a:gd name="connsiteY14" fmla="*/ 697887 h 716741"/>
              <a:gd name="connsiteX15" fmla="*/ 455489 w 700881"/>
              <a:gd name="connsiteY15" fmla="*/ 688460 h 716741"/>
              <a:gd name="connsiteX16" fmla="*/ 483770 w 700881"/>
              <a:gd name="connsiteY16" fmla="*/ 679034 h 716741"/>
              <a:gd name="connsiteX17" fmla="*/ 559184 w 700881"/>
              <a:gd name="connsiteY17" fmla="*/ 660180 h 716741"/>
              <a:gd name="connsiteX18" fmla="*/ 606318 w 700881"/>
              <a:gd name="connsiteY18" fmla="*/ 631899 h 716741"/>
              <a:gd name="connsiteX19" fmla="*/ 644026 w 700881"/>
              <a:gd name="connsiteY19" fmla="*/ 603619 h 716741"/>
              <a:gd name="connsiteX20" fmla="*/ 672306 w 700881"/>
              <a:gd name="connsiteY20" fmla="*/ 584765 h 716741"/>
              <a:gd name="connsiteX21" fmla="*/ 681733 w 700881"/>
              <a:gd name="connsiteY21" fmla="*/ 556485 h 716741"/>
              <a:gd name="connsiteX22" fmla="*/ 700586 w 700881"/>
              <a:gd name="connsiteY22" fmla="*/ 528205 h 716741"/>
              <a:gd name="connsiteX23" fmla="*/ 672306 w 700881"/>
              <a:gd name="connsiteY23" fmla="*/ 452790 h 716741"/>
              <a:gd name="connsiteX24" fmla="*/ 644026 w 700881"/>
              <a:gd name="connsiteY24" fmla="*/ 443363 h 716741"/>
              <a:gd name="connsiteX25" fmla="*/ 615745 w 700881"/>
              <a:gd name="connsiteY25" fmla="*/ 396229 h 716741"/>
              <a:gd name="connsiteX26" fmla="*/ 587465 w 700881"/>
              <a:gd name="connsiteY26" fmla="*/ 339669 h 716741"/>
              <a:gd name="connsiteX27" fmla="*/ 578038 w 700881"/>
              <a:gd name="connsiteY27" fmla="*/ 169986 h 716741"/>
              <a:gd name="connsiteX28" fmla="*/ 568611 w 700881"/>
              <a:gd name="connsiteY28" fmla="*/ 141706 h 716741"/>
              <a:gd name="connsiteX29" fmla="*/ 559184 w 700881"/>
              <a:gd name="connsiteY29" fmla="*/ 75718 h 716741"/>
              <a:gd name="connsiteX30" fmla="*/ 521477 w 700881"/>
              <a:gd name="connsiteY30" fmla="*/ 66291 h 716741"/>
              <a:gd name="connsiteX31" fmla="*/ 474343 w 700881"/>
              <a:gd name="connsiteY31" fmla="*/ 38011 h 7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00881" h="716741">
                <a:moveTo>
                  <a:pt x="521477" y="9730"/>
                </a:moveTo>
                <a:lnTo>
                  <a:pt x="521477" y="9730"/>
                </a:lnTo>
                <a:cubicBezTo>
                  <a:pt x="415421" y="-875"/>
                  <a:pt x="427692" y="-5417"/>
                  <a:pt x="314087" y="9730"/>
                </a:cubicBezTo>
                <a:cubicBezTo>
                  <a:pt x="304238" y="11043"/>
                  <a:pt x="295111" y="15668"/>
                  <a:pt x="285807" y="19157"/>
                </a:cubicBezTo>
                <a:cubicBezTo>
                  <a:pt x="269963" y="25099"/>
                  <a:pt x="254726" y="32660"/>
                  <a:pt x="238673" y="38011"/>
                </a:cubicBezTo>
                <a:cubicBezTo>
                  <a:pt x="216971" y="45245"/>
                  <a:pt x="194596" y="50291"/>
                  <a:pt x="172685" y="56864"/>
                </a:cubicBezTo>
                <a:cubicBezTo>
                  <a:pt x="163167" y="59719"/>
                  <a:pt x="153832" y="63149"/>
                  <a:pt x="144405" y="66291"/>
                </a:cubicBezTo>
                <a:cubicBezTo>
                  <a:pt x="131836" y="75718"/>
                  <a:pt x="119483" y="85440"/>
                  <a:pt x="106698" y="94572"/>
                </a:cubicBezTo>
                <a:cubicBezTo>
                  <a:pt x="97479" y="101157"/>
                  <a:pt x="87121" y="106172"/>
                  <a:pt x="78417" y="113425"/>
                </a:cubicBezTo>
                <a:cubicBezTo>
                  <a:pt x="68175" y="121960"/>
                  <a:pt x="59564" y="132279"/>
                  <a:pt x="50137" y="141706"/>
                </a:cubicBezTo>
                <a:cubicBezTo>
                  <a:pt x="26216" y="213467"/>
                  <a:pt x="35181" y="178779"/>
                  <a:pt x="21856" y="245401"/>
                </a:cubicBezTo>
                <a:cubicBezTo>
                  <a:pt x="9131" y="391741"/>
                  <a:pt x="-14674" y="560952"/>
                  <a:pt x="12430" y="707314"/>
                </a:cubicBezTo>
                <a:cubicBezTo>
                  <a:pt x="14789" y="720053"/>
                  <a:pt x="37568" y="713599"/>
                  <a:pt x="50137" y="716741"/>
                </a:cubicBezTo>
                <a:cubicBezTo>
                  <a:pt x="163259" y="713599"/>
                  <a:pt x="276485" y="713110"/>
                  <a:pt x="389502" y="707314"/>
                </a:cubicBezTo>
                <a:cubicBezTo>
                  <a:pt x="399426" y="706805"/>
                  <a:pt x="408228" y="700617"/>
                  <a:pt x="417782" y="697887"/>
                </a:cubicBezTo>
                <a:cubicBezTo>
                  <a:pt x="430239" y="694328"/>
                  <a:pt x="443032" y="692019"/>
                  <a:pt x="455489" y="688460"/>
                </a:cubicBezTo>
                <a:cubicBezTo>
                  <a:pt x="465044" y="685730"/>
                  <a:pt x="474183" y="681649"/>
                  <a:pt x="483770" y="679034"/>
                </a:cubicBezTo>
                <a:cubicBezTo>
                  <a:pt x="508769" y="672216"/>
                  <a:pt x="559184" y="660180"/>
                  <a:pt x="559184" y="660180"/>
                </a:cubicBezTo>
                <a:cubicBezTo>
                  <a:pt x="574895" y="650753"/>
                  <a:pt x="591073" y="642062"/>
                  <a:pt x="606318" y="631899"/>
                </a:cubicBezTo>
                <a:cubicBezTo>
                  <a:pt x="619391" y="623184"/>
                  <a:pt x="631241" y="612751"/>
                  <a:pt x="644026" y="603619"/>
                </a:cubicBezTo>
                <a:cubicBezTo>
                  <a:pt x="653245" y="597034"/>
                  <a:pt x="662879" y="591050"/>
                  <a:pt x="672306" y="584765"/>
                </a:cubicBezTo>
                <a:cubicBezTo>
                  <a:pt x="675448" y="575338"/>
                  <a:pt x="677289" y="565373"/>
                  <a:pt x="681733" y="556485"/>
                </a:cubicBezTo>
                <a:cubicBezTo>
                  <a:pt x="686800" y="546352"/>
                  <a:pt x="699181" y="539447"/>
                  <a:pt x="700586" y="528205"/>
                </a:cubicBezTo>
                <a:cubicBezTo>
                  <a:pt x="703025" y="508692"/>
                  <a:pt x="690086" y="467015"/>
                  <a:pt x="672306" y="452790"/>
                </a:cubicBezTo>
                <a:cubicBezTo>
                  <a:pt x="664547" y="446583"/>
                  <a:pt x="653453" y="446505"/>
                  <a:pt x="644026" y="443363"/>
                </a:cubicBezTo>
                <a:cubicBezTo>
                  <a:pt x="634599" y="427652"/>
                  <a:pt x="623939" y="412617"/>
                  <a:pt x="615745" y="396229"/>
                </a:cubicBezTo>
                <a:cubicBezTo>
                  <a:pt x="576713" y="318167"/>
                  <a:pt x="641500" y="420722"/>
                  <a:pt x="587465" y="339669"/>
                </a:cubicBezTo>
                <a:cubicBezTo>
                  <a:pt x="584323" y="283108"/>
                  <a:pt x="583409" y="226379"/>
                  <a:pt x="578038" y="169986"/>
                </a:cubicBezTo>
                <a:cubicBezTo>
                  <a:pt x="577096" y="160094"/>
                  <a:pt x="570560" y="151450"/>
                  <a:pt x="568611" y="141706"/>
                </a:cubicBezTo>
                <a:cubicBezTo>
                  <a:pt x="564253" y="119918"/>
                  <a:pt x="570960" y="94560"/>
                  <a:pt x="559184" y="75718"/>
                </a:cubicBezTo>
                <a:cubicBezTo>
                  <a:pt x="552317" y="64731"/>
                  <a:pt x="533934" y="69850"/>
                  <a:pt x="521477" y="66291"/>
                </a:cubicBezTo>
                <a:cubicBezTo>
                  <a:pt x="487213" y="56501"/>
                  <a:pt x="498034" y="61701"/>
                  <a:pt x="474343" y="38011"/>
                </a:cubicBezTo>
              </a:path>
            </a:pathLst>
          </a:custGeom>
          <a:solidFill>
            <a:srgbClr val="FFFFB9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Schulung </a:t>
            </a:r>
            <a:br>
              <a:rPr kumimoji="0" lang="de-D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</a:br>
            <a:r>
              <a:rPr kumimoji="0" lang="de-DE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DMS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4" name="Form"/>
          <p:cNvSpPr/>
          <p:nvPr/>
        </p:nvSpPr>
        <p:spPr>
          <a:xfrm>
            <a:off x="7322048" y="3315375"/>
            <a:ext cx="1523172" cy="651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47" extrusionOk="0">
                <a:moveTo>
                  <a:pt x="345" y="3794"/>
                </a:moveTo>
                <a:cubicBezTo>
                  <a:pt x="360" y="3619"/>
                  <a:pt x="375" y="3444"/>
                  <a:pt x="360" y="3427"/>
                </a:cubicBezTo>
                <a:cubicBezTo>
                  <a:pt x="345" y="3409"/>
                  <a:pt x="300" y="3549"/>
                  <a:pt x="270" y="4038"/>
                </a:cubicBezTo>
                <a:cubicBezTo>
                  <a:pt x="240" y="4528"/>
                  <a:pt x="225" y="5367"/>
                  <a:pt x="210" y="6223"/>
                </a:cubicBezTo>
                <a:cubicBezTo>
                  <a:pt x="195" y="7079"/>
                  <a:pt x="180" y="7953"/>
                  <a:pt x="150" y="8862"/>
                </a:cubicBezTo>
                <a:cubicBezTo>
                  <a:pt x="120" y="9770"/>
                  <a:pt x="75" y="10714"/>
                  <a:pt x="45" y="11553"/>
                </a:cubicBezTo>
                <a:cubicBezTo>
                  <a:pt x="15" y="12392"/>
                  <a:pt x="0" y="13126"/>
                  <a:pt x="0" y="13667"/>
                </a:cubicBezTo>
                <a:cubicBezTo>
                  <a:pt x="0" y="14209"/>
                  <a:pt x="15" y="14559"/>
                  <a:pt x="67" y="14873"/>
                </a:cubicBezTo>
                <a:cubicBezTo>
                  <a:pt x="120" y="15188"/>
                  <a:pt x="210" y="15467"/>
                  <a:pt x="330" y="15572"/>
                </a:cubicBezTo>
                <a:cubicBezTo>
                  <a:pt x="450" y="15677"/>
                  <a:pt x="600" y="15607"/>
                  <a:pt x="862" y="15555"/>
                </a:cubicBezTo>
                <a:cubicBezTo>
                  <a:pt x="1124" y="15502"/>
                  <a:pt x="1499" y="15467"/>
                  <a:pt x="1911" y="15467"/>
                </a:cubicBezTo>
                <a:cubicBezTo>
                  <a:pt x="2323" y="15467"/>
                  <a:pt x="2773" y="15502"/>
                  <a:pt x="3118" y="15590"/>
                </a:cubicBezTo>
                <a:cubicBezTo>
                  <a:pt x="3463" y="15677"/>
                  <a:pt x="3702" y="15817"/>
                  <a:pt x="3980" y="15904"/>
                </a:cubicBezTo>
                <a:cubicBezTo>
                  <a:pt x="4257" y="15992"/>
                  <a:pt x="4572" y="16027"/>
                  <a:pt x="4879" y="16062"/>
                </a:cubicBezTo>
                <a:cubicBezTo>
                  <a:pt x="5186" y="16097"/>
                  <a:pt x="5486" y="16132"/>
                  <a:pt x="5823" y="16167"/>
                </a:cubicBezTo>
                <a:cubicBezTo>
                  <a:pt x="6161" y="16201"/>
                  <a:pt x="6535" y="16236"/>
                  <a:pt x="6993" y="16254"/>
                </a:cubicBezTo>
                <a:cubicBezTo>
                  <a:pt x="7450" y="16271"/>
                  <a:pt x="7989" y="16271"/>
                  <a:pt x="8417" y="16324"/>
                </a:cubicBezTo>
                <a:cubicBezTo>
                  <a:pt x="8844" y="16376"/>
                  <a:pt x="9159" y="16481"/>
                  <a:pt x="9526" y="16551"/>
                </a:cubicBezTo>
                <a:cubicBezTo>
                  <a:pt x="9893" y="16621"/>
                  <a:pt x="10313" y="16656"/>
                  <a:pt x="10793" y="16673"/>
                </a:cubicBezTo>
                <a:cubicBezTo>
                  <a:pt x="11272" y="16691"/>
                  <a:pt x="11812" y="16691"/>
                  <a:pt x="12366" y="16691"/>
                </a:cubicBezTo>
                <a:cubicBezTo>
                  <a:pt x="12921" y="16691"/>
                  <a:pt x="13491" y="16691"/>
                  <a:pt x="14000" y="16708"/>
                </a:cubicBezTo>
                <a:cubicBezTo>
                  <a:pt x="14510" y="16726"/>
                  <a:pt x="14960" y="16761"/>
                  <a:pt x="15222" y="16778"/>
                </a:cubicBezTo>
                <a:cubicBezTo>
                  <a:pt x="15484" y="16796"/>
                  <a:pt x="15559" y="16796"/>
                  <a:pt x="15619" y="16866"/>
                </a:cubicBezTo>
                <a:cubicBezTo>
                  <a:pt x="15679" y="16935"/>
                  <a:pt x="15724" y="17075"/>
                  <a:pt x="15739" y="17407"/>
                </a:cubicBezTo>
                <a:cubicBezTo>
                  <a:pt x="15754" y="17739"/>
                  <a:pt x="15739" y="18264"/>
                  <a:pt x="15739" y="18823"/>
                </a:cubicBezTo>
                <a:cubicBezTo>
                  <a:pt x="15739" y="19382"/>
                  <a:pt x="15754" y="19976"/>
                  <a:pt x="15762" y="20361"/>
                </a:cubicBezTo>
                <a:cubicBezTo>
                  <a:pt x="15769" y="20745"/>
                  <a:pt x="15769" y="20920"/>
                  <a:pt x="15769" y="21095"/>
                </a:cubicBezTo>
                <a:cubicBezTo>
                  <a:pt x="15769" y="21269"/>
                  <a:pt x="15769" y="21444"/>
                  <a:pt x="15807" y="21514"/>
                </a:cubicBezTo>
                <a:cubicBezTo>
                  <a:pt x="15844" y="21584"/>
                  <a:pt x="15919" y="21549"/>
                  <a:pt x="16001" y="21357"/>
                </a:cubicBezTo>
                <a:cubicBezTo>
                  <a:pt x="16084" y="21165"/>
                  <a:pt x="16174" y="20815"/>
                  <a:pt x="16324" y="20343"/>
                </a:cubicBezTo>
                <a:cubicBezTo>
                  <a:pt x="16474" y="19871"/>
                  <a:pt x="16683" y="19277"/>
                  <a:pt x="16916" y="18683"/>
                </a:cubicBezTo>
                <a:cubicBezTo>
                  <a:pt x="17148" y="18089"/>
                  <a:pt x="17403" y="17495"/>
                  <a:pt x="17658" y="16883"/>
                </a:cubicBezTo>
                <a:cubicBezTo>
                  <a:pt x="17913" y="16271"/>
                  <a:pt x="18167" y="15642"/>
                  <a:pt x="18415" y="15101"/>
                </a:cubicBezTo>
                <a:cubicBezTo>
                  <a:pt x="18662" y="14559"/>
                  <a:pt x="18902" y="14104"/>
                  <a:pt x="19187" y="13615"/>
                </a:cubicBezTo>
                <a:cubicBezTo>
                  <a:pt x="19471" y="13126"/>
                  <a:pt x="19801" y="12601"/>
                  <a:pt x="20124" y="12077"/>
                </a:cubicBezTo>
                <a:cubicBezTo>
                  <a:pt x="20446" y="11553"/>
                  <a:pt x="20761" y="11029"/>
                  <a:pt x="20985" y="10679"/>
                </a:cubicBezTo>
                <a:cubicBezTo>
                  <a:pt x="21210" y="10330"/>
                  <a:pt x="21345" y="10155"/>
                  <a:pt x="21443" y="10015"/>
                </a:cubicBezTo>
                <a:cubicBezTo>
                  <a:pt x="21540" y="9875"/>
                  <a:pt x="21600" y="9770"/>
                  <a:pt x="21593" y="9718"/>
                </a:cubicBezTo>
                <a:cubicBezTo>
                  <a:pt x="21585" y="9666"/>
                  <a:pt x="21510" y="9666"/>
                  <a:pt x="21375" y="9543"/>
                </a:cubicBezTo>
                <a:cubicBezTo>
                  <a:pt x="21240" y="9421"/>
                  <a:pt x="21045" y="9176"/>
                  <a:pt x="20836" y="8792"/>
                </a:cubicBezTo>
                <a:cubicBezTo>
                  <a:pt x="20626" y="8407"/>
                  <a:pt x="20401" y="7883"/>
                  <a:pt x="20131" y="7306"/>
                </a:cubicBezTo>
                <a:cubicBezTo>
                  <a:pt x="19861" y="6730"/>
                  <a:pt x="19546" y="6101"/>
                  <a:pt x="19292" y="5611"/>
                </a:cubicBezTo>
                <a:cubicBezTo>
                  <a:pt x="19037" y="5122"/>
                  <a:pt x="18842" y="4772"/>
                  <a:pt x="18625" y="4388"/>
                </a:cubicBezTo>
                <a:cubicBezTo>
                  <a:pt x="18407" y="4003"/>
                  <a:pt x="18167" y="3584"/>
                  <a:pt x="17958" y="3200"/>
                </a:cubicBezTo>
                <a:cubicBezTo>
                  <a:pt x="17748" y="2815"/>
                  <a:pt x="17568" y="2466"/>
                  <a:pt x="17343" y="2081"/>
                </a:cubicBezTo>
                <a:cubicBezTo>
                  <a:pt x="17118" y="1697"/>
                  <a:pt x="16848" y="1277"/>
                  <a:pt x="16691" y="998"/>
                </a:cubicBezTo>
                <a:cubicBezTo>
                  <a:pt x="16534" y="718"/>
                  <a:pt x="16489" y="578"/>
                  <a:pt x="16429" y="403"/>
                </a:cubicBezTo>
                <a:cubicBezTo>
                  <a:pt x="16369" y="229"/>
                  <a:pt x="16294" y="19"/>
                  <a:pt x="16249" y="1"/>
                </a:cubicBezTo>
                <a:cubicBezTo>
                  <a:pt x="16204" y="-16"/>
                  <a:pt x="16189" y="159"/>
                  <a:pt x="16196" y="596"/>
                </a:cubicBezTo>
                <a:cubicBezTo>
                  <a:pt x="16204" y="1033"/>
                  <a:pt x="16234" y="1732"/>
                  <a:pt x="16249" y="2291"/>
                </a:cubicBezTo>
                <a:cubicBezTo>
                  <a:pt x="16264" y="2850"/>
                  <a:pt x="16264" y="3269"/>
                  <a:pt x="16264" y="3567"/>
                </a:cubicBezTo>
                <a:cubicBezTo>
                  <a:pt x="16264" y="3864"/>
                  <a:pt x="16264" y="4038"/>
                  <a:pt x="16264" y="4213"/>
                </a:cubicBezTo>
                <a:cubicBezTo>
                  <a:pt x="16264" y="4388"/>
                  <a:pt x="16264" y="4563"/>
                  <a:pt x="16226" y="4615"/>
                </a:cubicBezTo>
                <a:cubicBezTo>
                  <a:pt x="16189" y="4667"/>
                  <a:pt x="16114" y="4598"/>
                  <a:pt x="15874" y="4563"/>
                </a:cubicBezTo>
                <a:cubicBezTo>
                  <a:pt x="15634" y="4528"/>
                  <a:pt x="15229" y="4528"/>
                  <a:pt x="14825" y="4510"/>
                </a:cubicBezTo>
                <a:cubicBezTo>
                  <a:pt x="14420" y="4493"/>
                  <a:pt x="14015" y="4458"/>
                  <a:pt x="13656" y="4423"/>
                </a:cubicBezTo>
                <a:cubicBezTo>
                  <a:pt x="13296" y="4388"/>
                  <a:pt x="12981" y="4353"/>
                  <a:pt x="12636" y="4318"/>
                </a:cubicBezTo>
                <a:cubicBezTo>
                  <a:pt x="12291" y="4283"/>
                  <a:pt x="11917" y="4248"/>
                  <a:pt x="11579" y="4196"/>
                </a:cubicBezTo>
                <a:cubicBezTo>
                  <a:pt x="11242" y="4143"/>
                  <a:pt x="10942" y="4073"/>
                  <a:pt x="10613" y="4003"/>
                </a:cubicBezTo>
                <a:cubicBezTo>
                  <a:pt x="10283" y="3934"/>
                  <a:pt x="9923" y="3864"/>
                  <a:pt x="9578" y="3794"/>
                </a:cubicBezTo>
                <a:cubicBezTo>
                  <a:pt x="9234" y="3724"/>
                  <a:pt x="8904" y="3654"/>
                  <a:pt x="8544" y="3584"/>
                </a:cubicBezTo>
                <a:cubicBezTo>
                  <a:pt x="8184" y="3514"/>
                  <a:pt x="7795" y="3444"/>
                  <a:pt x="7300" y="3409"/>
                </a:cubicBezTo>
                <a:cubicBezTo>
                  <a:pt x="6805" y="3374"/>
                  <a:pt x="6206" y="3374"/>
                  <a:pt x="5621" y="3374"/>
                </a:cubicBezTo>
                <a:cubicBezTo>
                  <a:pt x="5037" y="3374"/>
                  <a:pt x="4467" y="3374"/>
                  <a:pt x="4032" y="3392"/>
                </a:cubicBezTo>
                <a:cubicBezTo>
                  <a:pt x="3598" y="3409"/>
                  <a:pt x="3298" y="3444"/>
                  <a:pt x="2998" y="3497"/>
                </a:cubicBezTo>
                <a:cubicBezTo>
                  <a:pt x="2698" y="3549"/>
                  <a:pt x="2398" y="3619"/>
                  <a:pt x="2061" y="3671"/>
                </a:cubicBezTo>
                <a:cubicBezTo>
                  <a:pt x="1724" y="3724"/>
                  <a:pt x="1349" y="3759"/>
                  <a:pt x="1027" y="3741"/>
                </a:cubicBezTo>
                <a:cubicBezTo>
                  <a:pt x="705" y="3724"/>
                  <a:pt x="435" y="3654"/>
                  <a:pt x="165" y="3584"/>
                </a:cubicBezTo>
                <a:close/>
              </a:path>
            </a:pathLst>
          </a:custGeom>
          <a:solidFill>
            <a:srgbClr val="008CB4">
              <a:alpha val="29459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68" name="Linie"/>
          <p:cNvSpPr/>
          <p:nvPr/>
        </p:nvSpPr>
        <p:spPr>
          <a:xfrm>
            <a:off x="7314647" y="3395241"/>
            <a:ext cx="25377" cy="389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2" extrusionOk="0">
                <a:moveTo>
                  <a:pt x="21600" y="0"/>
                </a:moveTo>
                <a:cubicBezTo>
                  <a:pt x="20700" y="1522"/>
                  <a:pt x="19800" y="3044"/>
                  <a:pt x="18450" y="4507"/>
                </a:cubicBezTo>
                <a:cubicBezTo>
                  <a:pt x="17100" y="5971"/>
                  <a:pt x="15300" y="7376"/>
                  <a:pt x="13500" y="8722"/>
                </a:cubicBezTo>
                <a:cubicBezTo>
                  <a:pt x="11700" y="10068"/>
                  <a:pt x="9900" y="11356"/>
                  <a:pt x="7650" y="12790"/>
                </a:cubicBezTo>
                <a:cubicBezTo>
                  <a:pt x="5400" y="14224"/>
                  <a:pt x="2700" y="15805"/>
                  <a:pt x="1350" y="17180"/>
                </a:cubicBezTo>
                <a:cubicBezTo>
                  <a:pt x="0" y="18556"/>
                  <a:pt x="0" y="19727"/>
                  <a:pt x="0" y="20488"/>
                </a:cubicBezTo>
                <a:cubicBezTo>
                  <a:pt x="0" y="21249"/>
                  <a:pt x="0" y="21600"/>
                  <a:pt x="900" y="21571"/>
                </a:cubicBezTo>
                <a:cubicBezTo>
                  <a:pt x="1800" y="21541"/>
                  <a:pt x="3600" y="21132"/>
                  <a:pt x="5400" y="20722"/>
                </a:cubicBezTo>
              </a:path>
            </a:pathLst>
          </a:custGeom>
          <a:noFill/>
          <a:ln w="38100" cap="rnd">
            <a:solidFill>
              <a:srgbClr val="008CB4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69" name="Linie"/>
          <p:cNvSpPr/>
          <p:nvPr/>
        </p:nvSpPr>
        <p:spPr>
          <a:xfrm>
            <a:off x="7340023" y="3395241"/>
            <a:ext cx="1138778" cy="50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441" y="1800"/>
                  <a:pt x="882" y="3600"/>
                  <a:pt x="1354" y="4275"/>
                </a:cubicBezTo>
                <a:cubicBezTo>
                  <a:pt x="1825" y="4950"/>
                  <a:pt x="2326" y="4500"/>
                  <a:pt x="3018" y="4275"/>
                </a:cubicBezTo>
                <a:cubicBezTo>
                  <a:pt x="3710" y="4050"/>
                  <a:pt x="4593" y="4050"/>
                  <a:pt x="5455" y="4050"/>
                </a:cubicBezTo>
                <a:cubicBezTo>
                  <a:pt x="6318" y="4050"/>
                  <a:pt x="7160" y="4050"/>
                  <a:pt x="7822" y="4275"/>
                </a:cubicBezTo>
                <a:cubicBezTo>
                  <a:pt x="8484" y="4500"/>
                  <a:pt x="8965" y="4950"/>
                  <a:pt x="9516" y="5400"/>
                </a:cubicBezTo>
                <a:cubicBezTo>
                  <a:pt x="10068" y="5850"/>
                  <a:pt x="10690" y="6300"/>
                  <a:pt x="11271" y="6750"/>
                </a:cubicBezTo>
                <a:cubicBezTo>
                  <a:pt x="11853" y="7200"/>
                  <a:pt x="12394" y="7650"/>
                  <a:pt x="12926" y="8550"/>
                </a:cubicBezTo>
                <a:cubicBezTo>
                  <a:pt x="13457" y="9450"/>
                  <a:pt x="13979" y="10800"/>
                  <a:pt x="14490" y="11700"/>
                </a:cubicBezTo>
                <a:cubicBezTo>
                  <a:pt x="15002" y="12600"/>
                  <a:pt x="15503" y="13050"/>
                  <a:pt x="15994" y="13500"/>
                </a:cubicBezTo>
                <a:cubicBezTo>
                  <a:pt x="16486" y="13950"/>
                  <a:pt x="16967" y="14400"/>
                  <a:pt x="17469" y="14850"/>
                </a:cubicBezTo>
                <a:cubicBezTo>
                  <a:pt x="17970" y="15300"/>
                  <a:pt x="18491" y="15750"/>
                  <a:pt x="19053" y="16200"/>
                </a:cubicBezTo>
                <a:cubicBezTo>
                  <a:pt x="19614" y="16650"/>
                  <a:pt x="20216" y="17100"/>
                  <a:pt x="20647" y="18000"/>
                </a:cubicBezTo>
                <a:cubicBezTo>
                  <a:pt x="21079" y="18900"/>
                  <a:pt x="21339" y="20250"/>
                  <a:pt x="21600" y="21600"/>
                </a:cubicBezTo>
              </a:path>
            </a:pathLst>
          </a:custGeom>
          <a:noFill/>
          <a:ln w="38100" cap="rnd">
            <a:solidFill>
              <a:srgbClr val="008CB4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70" name="Linie"/>
          <p:cNvSpPr/>
          <p:nvPr/>
        </p:nvSpPr>
        <p:spPr>
          <a:xfrm>
            <a:off x="7340023" y="3787085"/>
            <a:ext cx="1091197" cy="49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1" extrusionOk="0">
                <a:moveTo>
                  <a:pt x="0" y="3408"/>
                </a:moveTo>
                <a:cubicBezTo>
                  <a:pt x="523" y="2948"/>
                  <a:pt x="1047" y="2488"/>
                  <a:pt x="1580" y="2029"/>
                </a:cubicBezTo>
                <a:cubicBezTo>
                  <a:pt x="2114" y="1569"/>
                  <a:pt x="2658" y="1110"/>
                  <a:pt x="3223" y="650"/>
                </a:cubicBezTo>
                <a:cubicBezTo>
                  <a:pt x="3788" y="191"/>
                  <a:pt x="4374" y="-269"/>
                  <a:pt x="5023" y="191"/>
                </a:cubicBezTo>
                <a:cubicBezTo>
                  <a:pt x="5672" y="650"/>
                  <a:pt x="6384" y="2029"/>
                  <a:pt x="7012" y="3408"/>
                </a:cubicBezTo>
                <a:cubicBezTo>
                  <a:pt x="7640" y="4786"/>
                  <a:pt x="8184" y="6165"/>
                  <a:pt x="8728" y="7314"/>
                </a:cubicBezTo>
                <a:cubicBezTo>
                  <a:pt x="9272" y="8463"/>
                  <a:pt x="9816" y="9382"/>
                  <a:pt x="10507" y="9842"/>
                </a:cubicBezTo>
                <a:cubicBezTo>
                  <a:pt x="11198" y="10301"/>
                  <a:pt x="12035" y="10301"/>
                  <a:pt x="12747" y="10531"/>
                </a:cubicBezTo>
                <a:cubicBezTo>
                  <a:pt x="13458" y="10761"/>
                  <a:pt x="14044" y="11220"/>
                  <a:pt x="14787" y="11450"/>
                </a:cubicBezTo>
                <a:cubicBezTo>
                  <a:pt x="15530" y="11680"/>
                  <a:pt x="16430" y="11680"/>
                  <a:pt x="17110" y="12140"/>
                </a:cubicBezTo>
                <a:cubicBezTo>
                  <a:pt x="17791" y="12599"/>
                  <a:pt x="18251" y="13518"/>
                  <a:pt x="18691" y="14667"/>
                </a:cubicBezTo>
                <a:cubicBezTo>
                  <a:pt x="19130" y="15816"/>
                  <a:pt x="19549" y="17195"/>
                  <a:pt x="19915" y="18114"/>
                </a:cubicBezTo>
                <a:cubicBezTo>
                  <a:pt x="20281" y="19033"/>
                  <a:pt x="20595" y="19493"/>
                  <a:pt x="20867" y="19952"/>
                </a:cubicBezTo>
                <a:cubicBezTo>
                  <a:pt x="21140" y="20412"/>
                  <a:pt x="21370" y="20871"/>
                  <a:pt x="21600" y="21331"/>
                </a:cubicBezTo>
              </a:path>
            </a:pathLst>
          </a:custGeom>
          <a:noFill/>
          <a:ln w="38100" cap="rnd">
            <a:solidFill>
              <a:srgbClr val="008CB4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71" name="Linie"/>
          <p:cNvSpPr/>
          <p:nvPr/>
        </p:nvSpPr>
        <p:spPr>
          <a:xfrm>
            <a:off x="8469284" y="3303251"/>
            <a:ext cx="19033" cy="149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9200" y="3064"/>
                  <a:pt x="16800" y="6128"/>
                  <a:pt x="15600" y="8809"/>
                </a:cubicBezTo>
                <a:cubicBezTo>
                  <a:pt x="14400" y="11489"/>
                  <a:pt x="14400" y="13787"/>
                  <a:pt x="12000" y="15855"/>
                </a:cubicBezTo>
                <a:cubicBezTo>
                  <a:pt x="9600" y="17923"/>
                  <a:pt x="4800" y="19762"/>
                  <a:pt x="0" y="21600"/>
                </a:cubicBezTo>
              </a:path>
            </a:pathLst>
          </a:custGeom>
          <a:noFill/>
          <a:ln w="38100" cap="rnd">
            <a:solidFill>
              <a:srgbClr val="008CB4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72" name="Linie"/>
          <p:cNvSpPr/>
          <p:nvPr/>
        </p:nvSpPr>
        <p:spPr>
          <a:xfrm>
            <a:off x="8433053" y="3312767"/>
            <a:ext cx="408569" cy="667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84" extrusionOk="0">
                <a:moveTo>
                  <a:pt x="3077" y="0"/>
                </a:moveTo>
                <a:cubicBezTo>
                  <a:pt x="3967" y="718"/>
                  <a:pt x="4858" y="1435"/>
                  <a:pt x="5888" y="2187"/>
                </a:cubicBezTo>
                <a:cubicBezTo>
                  <a:pt x="6918" y="2939"/>
                  <a:pt x="8087" y="3725"/>
                  <a:pt x="9367" y="4443"/>
                </a:cubicBezTo>
                <a:cubicBezTo>
                  <a:pt x="10648" y="5161"/>
                  <a:pt x="12039" y="5810"/>
                  <a:pt x="13375" y="6357"/>
                </a:cubicBezTo>
                <a:cubicBezTo>
                  <a:pt x="14712" y="6904"/>
                  <a:pt x="15992" y="7348"/>
                  <a:pt x="17078" y="7690"/>
                </a:cubicBezTo>
                <a:cubicBezTo>
                  <a:pt x="18163" y="8032"/>
                  <a:pt x="19054" y="8271"/>
                  <a:pt x="19750" y="8476"/>
                </a:cubicBezTo>
                <a:cubicBezTo>
                  <a:pt x="20446" y="8681"/>
                  <a:pt x="20947" y="8852"/>
                  <a:pt x="21225" y="9023"/>
                </a:cubicBezTo>
                <a:cubicBezTo>
                  <a:pt x="21503" y="9194"/>
                  <a:pt x="21559" y="9365"/>
                  <a:pt x="21475" y="9501"/>
                </a:cubicBezTo>
                <a:cubicBezTo>
                  <a:pt x="21392" y="9638"/>
                  <a:pt x="21169" y="9741"/>
                  <a:pt x="20362" y="10116"/>
                </a:cubicBezTo>
                <a:cubicBezTo>
                  <a:pt x="19555" y="10492"/>
                  <a:pt x="18163" y="11142"/>
                  <a:pt x="17022" y="11706"/>
                </a:cubicBezTo>
                <a:cubicBezTo>
                  <a:pt x="15881" y="12270"/>
                  <a:pt x="14990" y="12748"/>
                  <a:pt x="13877" y="13329"/>
                </a:cubicBezTo>
                <a:cubicBezTo>
                  <a:pt x="12763" y="13910"/>
                  <a:pt x="11427" y="14594"/>
                  <a:pt x="10341" y="15192"/>
                </a:cubicBezTo>
                <a:cubicBezTo>
                  <a:pt x="9256" y="15790"/>
                  <a:pt x="8421" y="16303"/>
                  <a:pt x="7530" y="16832"/>
                </a:cubicBezTo>
                <a:cubicBezTo>
                  <a:pt x="6639" y="17362"/>
                  <a:pt x="5693" y="17909"/>
                  <a:pt x="4802" y="18456"/>
                </a:cubicBezTo>
                <a:cubicBezTo>
                  <a:pt x="3912" y="19003"/>
                  <a:pt x="3077" y="19549"/>
                  <a:pt x="2464" y="19959"/>
                </a:cubicBezTo>
                <a:cubicBezTo>
                  <a:pt x="1852" y="20370"/>
                  <a:pt x="1462" y="20643"/>
                  <a:pt x="1184" y="20848"/>
                </a:cubicBezTo>
                <a:cubicBezTo>
                  <a:pt x="905" y="21053"/>
                  <a:pt x="738" y="21190"/>
                  <a:pt x="544" y="21327"/>
                </a:cubicBezTo>
                <a:cubicBezTo>
                  <a:pt x="349" y="21463"/>
                  <a:pt x="126" y="21600"/>
                  <a:pt x="43" y="21583"/>
                </a:cubicBezTo>
                <a:cubicBezTo>
                  <a:pt x="-41" y="21566"/>
                  <a:pt x="15" y="21395"/>
                  <a:pt x="70" y="20968"/>
                </a:cubicBezTo>
                <a:cubicBezTo>
                  <a:pt x="126" y="20541"/>
                  <a:pt x="182" y="19857"/>
                  <a:pt x="265" y="19276"/>
                </a:cubicBezTo>
                <a:cubicBezTo>
                  <a:pt x="349" y="18695"/>
                  <a:pt x="460" y="18216"/>
                  <a:pt x="571" y="17738"/>
                </a:cubicBezTo>
              </a:path>
            </a:pathLst>
          </a:custGeom>
          <a:noFill/>
          <a:ln w="38100" cap="rnd">
            <a:solidFill>
              <a:srgbClr val="008CB4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73" name="Arbeitsaufnahme"/>
          <p:cNvSpPr txBox="1"/>
          <p:nvPr/>
        </p:nvSpPr>
        <p:spPr>
          <a:xfrm>
            <a:off x="7301295" y="3469839"/>
            <a:ext cx="133626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/>
            </a:lvl1pPr>
          </a:lstStyle>
          <a:p>
            <a:r>
              <a:rPr lang="de-DE" b="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Arbeitsaufnahme</a:t>
            </a:r>
            <a:endParaRPr b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76" name="Gruppieren 75"/>
          <p:cNvGrpSpPr/>
          <p:nvPr/>
        </p:nvGrpSpPr>
        <p:grpSpPr>
          <a:xfrm>
            <a:off x="7411879" y="2996952"/>
            <a:ext cx="688513" cy="414766"/>
            <a:chOff x="4172874" y="2762877"/>
            <a:chExt cx="688513" cy="414766"/>
          </a:xfrm>
        </p:grpSpPr>
        <p:sp>
          <p:nvSpPr>
            <p:cNvPr id="77" name="Form"/>
            <p:cNvSpPr/>
            <p:nvPr/>
          </p:nvSpPr>
          <p:spPr>
            <a:xfrm>
              <a:off x="4195616" y="2948819"/>
              <a:ext cx="110528" cy="18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extrusionOk="0">
                  <a:moveTo>
                    <a:pt x="0" y="20672"/>
                  </a:moveTo>
                  <a:cubicBezTo>
                    <a:pt x="1728" y="16930"/>
                    <a:pt x="3456" y="13188"/>
                    <a:pt x="4896" y="10382"/>
                  </a:cubicBezTo>
                  <a:cubicBezTo>
                    <a:pt x="6336" y="7576"/>
                    <a:pt x="7488" y="5705"/>
                    <a:pt x="8352" y="4344"/>
                  </a:cubicBezTo>
                  <a:cubicBezTo>
                    <a:pt x="9216" y="2983"/>
                    <a:pt x="9792" y="2133"/>
                    <a:pt x="10512" y="1368"/>
                  </a:cubicBezTo>
                  <a:cubicBezTo>
                    <a:pt x="11232" y="602"/>
                    <a:pt x="12096" y="-78"/>
                    <a:pt x="12672" y="7"/>
                  </a:cubicBezTo>
                  <a:cubicBezTo>
                    <a:pt x="13248" y="92"/>
                    <a:pt x="13536" y="942"/>
                    <a:pt x="13680" y="3919"/>
                  </a:cubicBezTo>
                  <a:cubicBezTo>
                    <a:pt x="13824" y="6895"/>
                    <a:pt x="13824" y="11998"/>
                    <a:pt x="13824" y="14974"/>
                  </a:cubicBezTo>
                  <a:cubicBezTo>
                    <a:pt x="13824" y="17950"/>
                    <a:pt x="13824" y="18801"/>
                    <a:pt x="14256" y="19566"/>
                  </a:cubicBezTo>
                  <a:cubicBezTo>
                    <a:pt x="14688" y="20331"/>
                    <a:pt x="15552" y="21012"/>
                    <a:pt x="16848" y="21267"/>
                  </a:cubicBezTo>
                  <a:cubicBezTo>
                    <a:pt x="18144" y="21522"/>
                    <a:pt x="19872" y="21352"/>
                    <a:pt x="21600" y="21182"/>
                  </a:cubicBezTo>
                  <a:close/>
                </a:path>
              </a:pathLst>
            </a:custGeom>
            <a:solidFill>
              <a:srgbClr val="FFAB01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78" name="Form"/>
            <p:cNvSpPr/>
            <p:nvPr/>
          </p:nvSpPr>
          <p:spPr>
            <a:xfrm>
              <a:off x="4204458" y="2968776"/>
              <a:ext cx="97265" cy="17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77"/>
                  </a:moveTo>
                  <a:cubicBezTo>
                    <a:pt x="1636" y="15323"/>
                    <a:pt x="3273" y="12369"/>
                    <a:pt x="5073" y="9969"/>
                  </a:cubicBezTo>
                  <a:cubicBezTo>
                    <a:pt x="6873" y="7569"/>
                    <a:pt x="8836" y="5723"/>
                    <a:pt x="10145" y="4338"/>
                  </a:cubicBezTo>
                  <a:cubicBezTo>
                    <a:pt x="11455" y="2954"/>
                    <a:pt x="12109" y="2031"/>
                    <a:pt x="13091" y="1292"/>
                  </a:cubicBezTo>
                  <a:cubicBezTo>
                    <a:pt x="14073" y="554"/>
                    <a:pt x="15382" y="0"/>
                    <a:pt x="16691" y="0"/>
                  </a:cubicBezTo>
                  <a:cubicBezTo>
                    <a:pt x="18000" y="0"/>
                    <a:pt x="19309" y="554"/>
                    <a:pt x="19964" y="1754"/>
                  </a:cubicBezTo>
                  <a:cubicBezTo>
                    <a:pt x="20618" y="2954"/>
                    <a:pt x="20618" y="4800"/>
                    <a:pt x="20454" y="7200"/>
                  </a:cubicBezTo>
                  <a:cubicBezTo>
                    <a:pt x="20291" y="9600"/>
                    <a:pt x="19964" y="12554"/>
                    <a:pt x="20127" y="15046"/>
                  </a:cubicBezTo>
                  <a:cubicBezTo>
                    <a:pt x="20291" y="17538"/>
                    <a:pt x="20945" y="19569"/>
                    <a:pt x="21600" y="21600"/>
                  </a:cubicBezTo>
                  <a:close/>
                </a:path>
              </a:pathLst>
            </a:custGeom>
            <a:solidFill>
              <a:srgbClr val="FFAB01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79" name="Form"/>
            <p:cNvSpPr/>
            <p:nvPr/>
          </p:nvSpPr>
          <p:spPr>
            <a:xfrm>
              <a:off x="4337090" y="3035092"/>
              <a:ext cx="97265" cy="10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00"/>
                  </a:moveTo>
                  <a:cubicBezTo>
                    <a:pt x="1636" y="14400"/>
                    <a:pt x="3273" y="9900"/>
                    <a:pt x="4582" y="7050"/>
                  </a:cubicBezTo>
                  <a:cubicBezTo>
                    <a:pt x="5891" y="4200"/>
                    <a:pt x="6873" y="3000"/>
                    <a:pt x="8018" y="1950"/>
                  </a:cubicBezTo>
                  <a:cubicBezTo>
                    <a:pt x="9164" y="900"/>
                    <a:pt x="10473" y="0"/>
                    <a:pt x="11782" y="0"/>
                  </a:cubicBezTo>
                  <a:cubicBezTo>
                    <a:pt x="13091" y="0"/>
                    <a:pt x="14400" y="900"/>
                    <a:pt x="15218" y="3600"/>
                  </a:cubicBezTo>
                  <a:cubicBezTo>
                    <a:pt x="16036" y="6300"/>
                    <a:pt x="16364" y="10800"/>
                    <a:pt x="17345" y="14100"/>
                  </a:cubicBezTo>
                  <a:cubicBezTo>
                    <a:pt x="18327" y="17400"/>
                    <a:pt x="19964" y="19500"/>
                    <a:pt x="21600" y="21600"/>
                  </a:cubicBezTo>
                  <a:close/>
                </a:path>
              </a:pathLst>
            </a:custGeom>
            <a:solidFill>
              <a:srgbClr val="BE38F3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80" name="Form"/>
            <p:cNvSpPr/>
            <p:nvPr/>
          </p:nvSpPr>
          <p:spPr>
            <a:xfrm>
              <a:off x="4447583" y="3000382"/>
              <a:ext cx="106142" cy="15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8" extrusionOk="0">
                  <a:moveTo>
                    <a:pt x="895" y="17188"/>
                  </a:moveTo>
                  <a:cubicBezTo>
                    <a:pt x="303" y="16159"/>
                    <a:pt x="-289" y="15131"/>
                    <a:pt x="155" y="13485"/>
                  </a:cubicBezTo>
                  <a:cubicBezTo>
                    <a:pt x="599" y="11839"/>
                    <a:pt x="2078" y="9577"/>
                    <a:pt x="3558" y="7519"/>
                  </a:cubicBezTo>
                  <a:cubicBezTo>
                    <a:pt x="5037" y="5462"/>
                    <a:pt x="6516" y="3611"/>
                    <a:pt x="7848" y="2274"/>
                  </a:cubicBezTo>
                  <a:cubicBezTo>
                    <a:pt x="9179" y="937"/>
                    <a:pt x="10363" y="114"/>
                    <a:pt x="11547" y="11"/>
                  </a:cubicBezTo>
                  <a:cubicBezTo>
                    <a:pt x="12730" y="-92"/>
                    <a:pt x="13914" y="525"/>
                    <a:pt x="14653" y="1862"/>
                  </a:cubicBezTo>
                  <a:cubicBezTo>
                    <a:pt x="15393" y="3199"/>
                    <a:pt x="15689" y="5257"/>
                    <a:pt x="16725" y="8342"/>
                  </a:cubicBezTo>
                  <a:cubicBezTo>
                    <a:pt x="17760" y="11428"/>
                    <a:pt x="19536" y="15542"/>
                    <a:pt x="20423" y="17908"/>
                  </a:cubicBezTo>
                  <a:cubicBezTo>
                    <a:pt x="21311" y="20274"/>
                    <a:pt x="21311" y="20891"/>
                    <a:pt x="21311" y="21508"/>
                  </a:cubicBezTo>
                  <a:close/>
                </a:path>
              </a:pathLst>
            </a:custGeom>
            <a:solidFill>
              <a:srgbClr val="3A87FE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81" name="Form"/>
            <p:cNvSpPr/>
            <p:nvPr/>
          </p:nvSpPr>
          <p:spPr>
            <a:xfrm>
              <a:off x="4562566" y="3054495"/>
              <a:ext cx="137055" cy="9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extrusionOk="0">
                  <a:moveTo>
                    <a:pt x="0" y="18155"/>
                  </a:moveTo>
                  <a:cubicBezTo>
                    <a:pt x="929" y="15378"/>
                    <a:pt x="1858" y="12601"/>
                    <a:pt x="2903" y="9669"/>
                  </a:cubicBezTo>
                  <a:cubicBezTo>
                    <a:pt x="3948" y="6738"/>
                    <a:pt x="5110" y="3652"/>
                    <a:pt x="6271" y="1801"/>
                  </a:cubicBezTo>
                  <a:cubicBezTo>
                    <a:pt x="7432" y="-51"/>
                    <a:pt x="8594" y="-668"/>
                    <a:pt x="10219" y="875"/>
                  </a:cubicBezTo>
                  <a:cubicBezTo>
                    <a:pt x="11845" y="2418"/>
                    <a:pt x="13935" y="6121"/>
                    <a:pt x="15910" y="9823"/>
                  </a:cubicBezTo>
                  <a:cubicBezTo>
                    <a:pt x="17884" y="13526"/>
                    <a:pt x="19742" y="17229"/>
                    <a:pt x="21600" y="20932"/>
                  </a:cubicBezTo>
                  <a:close/>
                </a:path>
              </a:pathLst>
            </a:custGeom>
            <a:solidFill>
              <a:srgbClr val="E63B7A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82" name="Form"/>
            <p:cNvSpPr/>
            <p:nvPr/>
          </p:nvSpPr>
          <p:spPr>
            <a:xfrm>
              <a:off x="4717304" y="3073435"/>
              <a:ext cx="110528" cy="8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extrusionOk="0">
                  <a:moveTo>
                    <a:pt x="0" y="19155"/>
                  </a:moveTo>
                  <a:cubicBezTo>
                    <a:pt x="576" y="15671"/>
                    <a:pt x="1152" y="12187"/>
                    <a:pt x="2304" y="9051"/>
                  </a:cubicBezTo>
                  <a:cubicBezTo>
                    <a:pt x="3456" y="5916"/>
                    <a:pt x="5184" y="3129"/>
                    <a:pt x="6768" y="1561"/>
                  </a:cubicBezTo>
                  <a:cubicBezTo>
                    <a:pt x="8352" y="-7"/>
                    <a:pt x="9792" y="-355"/>
                    <a:pt x="10800" y="342"/>
                  </a:cubicBezTo>
                  <a:cubicBezTo>
                    <a:pt x="11808" y="1039"/>
                    <a:pt x="12384" y="2780"/>
                    <a:pt x="14112" y="6439"/>
                  </a:cubicBezTo>
                  <a:cubicBezTo>
                    <a:pt x="15840" y="10097"/>
                    <a:pt x="18720" y="15671"/>
                    <a:pt x="21600" y="21245"/>
                  </a:cubicBezTo>
                  <a:close/>
                </a:path>
              </a:pathLst>
            </a:custGeom>
            <a:solidFill>
              <a:srgbClr val="B51A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83" name="Linie" descr="Lini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72874" y="2891565"/>
              <a:ext cx="669496" cy="286078"/>
            </a:xfrm>
            <a:prstGeom prst="rect">
              <a:avLst/>
            </a:prstGeom>
            <a:effectLst/>
          </p:spPr>
        </p:pic>
        <p:pic>
          <p:nvPicPr>
            <p:cNvPr id="84" name="Linie" descr="Lini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40680" y="2866055"/>
              <a:ext cx="120707" cy="180736"/>
            </a:xfrm>
            <a:prstGeom prst="rect">
              <a:avLst/>
            </a:prstGeom>
            <a:effectLst/>
          </p:spPr>
        </p:pic>
        <p:pic>
          <p:nvPicPr>
            <p:cNvPr id="85" name="Linie" descr="Lini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613797" y="2853499"/>
              <a:ext cx="114766" cy="198095"/>
            </a:xfrm>
            <a:prstGeom prst="rect">
              <a:avLst/>
            </a:prstGeom>
            <a:effectLst/>
          </p:spPr>
        </p:pic>
        <p:pic>
          <p:nvPicPr>
            <p:cNvPr id="86" name="Linie" descr="Lini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84216" y="2784292"/>
              <a:ext cx="120665" cy="170884"/>
            </a:xfrm>
            <a:prstGeom prst="rect">
              <a:avLst/>
            </a:prstGeom>
            <a:effectLst/>
          </p:spPr>
        </p:pic>
        <p:pic>
          <p:nvPicPr>
            <p:cNvPr id="87" name="Linie" descr="Lini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62882" y="2851887"/>
              <a:ext cx="117246" cy="159750"/>
            </a:xfrm>
            <a:prstGeom prst="rect">
              <a:avLst/>
            </a:prstGeom>
            <a:effectLst/>
          </p:spPr>
        </p:pic>
        <p:pic>
          <p:nvPicPr>
            <p:cNvPr id="88" name="Linie" descr="Lini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228272" y="2762877"/>
              <a:ext cx="114758" cy="166274"/>
            </a:xfrm>
            <a:prstGeom prst="rect">
              <a:avLst/>
            </a:prstGeom>
            <a:effectLst/>
          </p:spPr>
        </p:pic>
      </p:grpSp>
      <p:sp>
        <p:nvSpPr>
          <p:cNvPr id="89" name="Konzept"/>
          <p:cNvSpPr txBox="1"/>
          <p:nvPr/>
        </p:nvSpPr>
        <p:spPr>
          <a:xfrm>
            <a:off x="1941461" y="3645024"/>
            <a:ext cx="116474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Berechtigungs-</a:t>
            </a:r>
            <a:b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Konzept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90" name="Vorprojekt"/>
          <p:cNvSpPr txBox="1"/>
          <p:nvPr/>
        </p:nvSpPr>
        <p:spPr>
          <a:xfrm>
            <a:off x="1046498" y="3763715"/>
            <a:ext cx="81208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Aktenplan</a:t>
            </a:r>
            <a:b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anpassen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91" name="Projektplanung"/>
          <p:cNvSpPr txBox="1"/>
          <p:nvPr/>
        </p:nvSpPr>
        <p:spPr>
          <a:xfrm>
            <a:off x="2006921" y="2852936"/>
            <a:ext cx="126893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Umsetzungs</a:t>
            </a:r>
            <a:r>
              <a:rPr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pla</a:t>
            </a:r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92" name="Forschung / Abklärung"/>
          <p:cNvSpPr txBox="1"/>
          <p:nvPr/>
        </p:nvSpPr>
        <p:spPr>
          <a:xfrm>
            <a:off x="896921" y="2999542"/>
            <a:ext cx="8569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Installation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dvAuto="0"/>
      <p:bldP spid="4" grpId="0" animBg="1"/>
      <p:bldP spid="63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362052" y="2912167"/>
            <a:ext cx="1492798" cy="1282045"/>
            <a:chOff x="355880" y="4025028"/>
            <a:chExt cx="3268769" cy="2723534"/>
          </a:xfrm>
        </p:grpSpPr>
        <p:sp>
          <p:nvSpPr>
            <p:cNvPr id="254" name="Form"/>
            <p:cNvSpPr/>
            <p:nvPr/>
          </p:nvSpPr>
          <p:spPr>
            <a:xfrm>
              <a:off x="464969" y="4063428"/>
              <a:ext cx="3116864" cy="245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88" extrusionOk="0">
                  <a:moveTo>
                    <a:pt x="13736" y="3001"/>
                  </a:moveTo>
                  <a:cubicBezTo>
                    <a:pt x="13736" y="2909"/>
                    <a:pt x="13736" y="2816"/>
                    <a:pt x="13699" y="2714"/>
                  </a:cubicBezTo>
                  <a:cubicBezTo>
                    <a:pt x="13663" y="2612"/>
                    <a:pt x="13590" y="2500"/>
                    <a:pt x="13516" y="2393"/>
                  </a:cubicBezTo>
                  <a:cubicBezTo>
                    <a:pt x="13443" y="2287"/>
                    <a:pt x="13370" y="2185"/>
                    <a:pt x="13289" y="2087"/>
                  </a:cubicBezTo>
                  <a:cubicBezTo>
                    <a:pt x="13209" y="1990"/>
                    <a:pt x="13121" y="1897"/>
                    <a:pt x="13029" y="1813"/>
                  </a:cubicBezTo>
                  <a:cubicBezTo>
                    <a:pt x="12937" y="1730"/>
                    <a:pt x="12842" y="1656"/>
                    <a:pt x="12725" y="1567"/>
                  </a:cubicBezTo>
                  <a:cubicBezTo>
                    <a:pt x="12608" y="1479"/>
                    <a:pt x="12469" y="1377"/>
                    <a:pt x="12362" y="1303"/>
                  </a:cubicBezTo>
                  <a:cubicBezTo>
                    <a:pt x="12256" y="1229"/>
                    <a:pt x="12183" y="1182"/>
                    <a:pt x="12091" y="1136"/>
                  </a:cubicBezTo>
                  <a:cubicBezTo>
                    <a:pt x="12000" y="1089"/>
                    <a:pt x="11890" y="1043"/>
                    <a:pt x="11754" y="978"/>
                  </a:cubicBezTo>
                  <a:cubicBezTo>
                    <a:pt x="11619" y="913"/>
                    <a:pt x="11457" y="829"/>
                    <a:pt x="11304" y="746"/>
                  </a:cubicBezTo>
                  <a:cubicBezTo>
                    <a:pt x="11150" y="662"/>
                    <a:pt x="11003" y="579"/>
                    <a:pt x="10831" y="481"/>
                  </a:cubicBezTo>
                  <a:cubicBezTo>
                    <a:pt x="10659" y="384"/>
                    <a:pt x="10461" y="272"/>
                    <a:pt x="10274" y="189"/>
                  </a:cubicBezTo>
                  <a:cubicBezTo>
                    <a:pt x="10087" y="105"/>
                    <a:pt x="9911" y="50"/>
                    <a:pt x="9710" y="22"/>
                  </a:cubicBezTo>
                  <a:cubicBezTo>
                    <a:pt x="9508" y="-6"/>
                    <a:pt x="9281" y="-6"/>
                    <a:pt x="9091" y="17"/>
                  </a:cubicBezTo>
                  <a:cubicBezTo>
                    <a:pt x="8900" y="40"/>
                    <a:pt x="8746" y="87"/>
                    <a:pt x="8578" y="152"/>
                  </a:cubicBezTo>
                  <a:cubicBezTo>
                    <a:pt x="8409" y="217"/>
                    <a:pt x="8226" y="300"/>
                    <a:pt x="8076" y="370"/>
                  </a:cubicBezTo>
                  <a:cubicBezTo>
                    <a:pt x="7926" y="440"/>
                    <a:pt x="7809" y="495"/>
                    <a:pt x="7688" y="570"/>
                  </a:cubicBezTo>
                  <a:cubicBezTo>
                    <a:pt x="7567" y="644"/>
                    <a:pt x="7442" y="737"/>
                    <a:pt x="7288" y="853"/>
                  </a:cubicBezTo>
                  <a:cubicBezTo>
                    <a:pt x="7134" y="969"/>
                    <a:pt x="6951" y="1108"/>
                    <a:pt x="6797" y="1242"/>
                  </a:cubicBezTo>
                  <a:cubicBezTo>
                    <a:pt x="6644" y="1377"/>
                    <a:pt x="6519" y="1507"/>
                    <a:pt x="6442" y="1591"/>
                  </a:cubicBezTo>
                  <a:cubicBezTo>
                    <a:pt x="6365" y="1674"/>
                    <a:pt x="6336" y="1711"/>
                    <a:pt x="6292" y="1748"/>
                  </a:cubicBezTo>
                  <a:cubicBezTo>
                    <a:pt x="6248" y="1785"/>
                    <a:pt x="6189" y="1823"/>
                    <a:pt x="6149" y="1823"/>
                  </a:cubicBezTo>
                  <a:cubicBezTo>
                    <a:pt x="6109" y="1823"/>
                    <a:pt x="6087" y="1785"/>
                    <a:pt x="6017" y="1734"/>
                  </a:cubicBezTo>
                  <a:cubicBezTo>
                    <a:pt x="5948" y="1683"/>
                    <a:pt x="5830" y="1618"/>
                    <a:pt x="5698" y="1558"/>
                  </a:cubicBezTo>
                  <a:cubicBezTo>
                    <a:pt x="5567" y="1498"/>
                    <a:pt x="5420" y="1442"/>
                    <a:pt x="5244" y="1419"/>
                  </a:cubicBezTo>
                  <a:cubicBezTo>
                    <a:pt x="5068" y="1396"/>
                    <a:pt x="4863" y="1405"/>
                    <a:pt x="4698" y="1423"/>
                  </a:cubicBezTo>
                  <a:cubicBezTo>
                    <a:pt x="4533" y="1442"/>
                    <a:pt x="4409" y="1470"/>
                    <a:pt x="4292" y="1516"/>
                  </a:cubicBezTo>
                  <a:cubicBezTo>
                    <a:pt x="4174" y="1563"/>
                    <a:pt x="4064" y="1628"/>
                    <a:pt x="3955" y="1697"/>
                  </a:cubicBezTo>
                  <a:cubicBezTo>
                    <a:pt x="3845" y="1767"/>
                    <a:pt x="3735" y="1841"/>
                    <a:pt x="3625" y="1939"/>
                  </a:cubicBezTo>
                  <a:cubicBezTo>
                    <a:pt x="3515" y="2036"/>
                    <a:pt x="3405" y="2157"/>
                    <a:pt x="3310" y="2268"/>
                  </a:cubicBezTo>
                  <a:cubicBezTo>
                    <a:pt x="3215" y="2380"/>
                    <a:pt x="3134" y="2482"/>
                    <a:pt x="3057" y="2593"/>
                  </a:cubicBezTo>
                  <a:cubicBezTo>
                    <a:pt x="2980" y="2704"/>
                    <a:pt x="2907" y="2825"/>
                    <a:pt x="2848" y="2955"/>
                  </a:cubicBezTo>
                  <a:cubicBezTo>
                    <a:pt x="2790" y="3085"/>
                    <a:pt x="2746" y="3224"/>
                    <a:pt x="2716" y="3363"/>
                  </a:cubicBezTo>
                  <a:cubicBezTo>
                    <a:pt x="2687" y="3503"/>
                    <a:pt x="2672" y="3642"/>
                    <a:pt x="2669" y="3735"/>
                  </a:cubicBezTo>
                  <a:cubicBezTo>
                    <a:pt x="2665" y="3828"/>
                    <a:pt x="2672" y="3874"/>
                    <a:pt x="2658" y="3893"/>
                  </a:cubicBezTo>
                  <a:cubicBezTo>
                    <a:pt x="2643" y="3911"/>
                    <a:pt x="2606" y="3902"/>
                    <a:pt x="2511" y="3888"/>
                  </a:cubicBezTo>
                  <a:cubicBezTo>
                    <a:pt x="2416" y="3874"/>
                    <a:pt x="2262" y="3855"/>
                    <a:pt x="2123" y="3860"/>
                  </a:cubicBezTo>
                  <a:cubicBezTo>
                    <a:pt x="1984" y="3865"/>
                    <a:pt x="1859" y="3893"/>
                    <a:pt x="1738" y="3916"/>
                  </a:cubicBezTo>
                  <a:cubicBezTo>
                    <a:pt x="1617" y="3939"/>
                    <a:pt x="1500" y="3958"/>
                    <a:pt x="1375" y="4018"/>
                  </a:cubicBezTo>
                  <a:cubicBezTo>
                    <a:pt x="1251" y="4078"/>
                    <a:pt x="1119" y="4180"/>
                    <a:pt x="994" y="4301"/>
                  </a:cubicBezTo>
                  <a:cubicBezTo>
                    <a:pt x="870" y="4422"/>
                    <a:pt x="753" y="4561"/>
                    <a:pt x="643" y="4733"/>
                  </a:cubicBezTo>
                  <a:cubicBezTo>
                    <a:pt x="533" y="4904"/>
                    <a:pt x="430" y="5109"/>
                    <a:pt x="357" y="5285"/>
                  </a:cubicBezTo>
                  <a:cubicBezTo>
                    <a:pt x="284" y="5461"/>
                    <a:pt x="240" y="5610"/>
                    <a:pt x="199" y="5800"/>
                  </a:cubicBezTo>
                  <a:cubicBezTo>
                    <a:pt x="159" y="5990"/>
                    <a:pt x="123" y="6222"/>
                    <a:pt x="93" y="6464"/>
                  </a:cubicBezTo>
                  <a:cubicBezTo>
                    <a:pt x="64" y="6705"/>
                    <a:pt x="42" y="6956"/>
                    <a:pt x="27" y="7216"/>
                  </a:cubicBezTo>
                  <a:cubicBezTo>
                    <a:pt x="13" y="7476"/>
                    <a:pt x="5" y="7745"/>
                    <a:pt x="2" y="8005"/>
                  </a:cubicBezTo>
                  <a:cubicBezTo>
                    <a:pt x="-2" y="8265"/>
                    <a:pt x="-2" y="8515"/>
                    <a:pt x="13" y="8710"/>
                  </a:cubicBezTo>
                  <a:cubicBezTo>
                    <a:pt x="27" y="8905"/>
                    <a:pt x="57" y="9044"/>
                    <a:pt x="115" y="9184"/>
                  </a:cubicBezTo>
                  <a:cubicBezTo>
                    <a:pt x="174" y="9323"/>
                    <a:pt x="262" y="9462"/>
                    <a:pt x="339" y="9559"/>
                  </a:cubicBezTo>
                  <a:cubicBezTo>
                    <a:pt x="416" y="9657"/>
                    <a:pt x="482" y="9713"/>
                    <a:pt x="551" y="9740"/>
                  </a:cubicBezTo>
                  <a:cubicBezTo>
                    <a:pt x="621" y="9768"/>
                    <a:pt x="694" y="9768"/>
                    <a:pt x="767" y="9745"/>
                  </a:cubicBezTo>
                  <a:cubicBezTo>
                    <a:pt x="841" y="9722"/>
                    <a:pt x="914" y="9675"/>
                    <a:pt x="976" y="9601"/>
                  </a:cubicBezTo>
                  <a:cubicBezTo>
                    <a:pt x="1038" y="9527"/>
                    <a:pt x="1090" y="9425"/>
                    <a:pt x="1126" y="9355"/>
                  </a:cubicBezTo>
                  <a:cubicBezTo>
                    <a:pt x="1163" y="9286"/>
                    <a:pt x="1185" y="9248"/>
                    <a:pt x="1203" y="9207"/>
                  </a:cubicBezTo>
                  <a:cubicBezTo>
                    <a:pt x="1222" y="9165"/>
                    <a:pt x="1236" y="9119"/>
                    <a:pt x="1233" y="9114"/>
                  </a:cubicBezTo>
                  <a:cubicBezTo>
                    <a:pt x="1229" y="9109"/>
                    <a:pt x="1207" y="9146"/>
                    <a:pt x="1170" y="9267"/>
                  </a:cubicBezTo>
                  <a:cubicBezTo>
                    <a:pt x="1134" y="9388"/>
                    <a:pt x="1082" y="9592"/>
                    <a:pt x="1057" y="9792"/>
                  </a:cubicBezTo>
                  <a:cubicBezTo>
                    <a:pt x="1031" y="9991"/>
                    <a:pt x="1031" y="10186"/>
                    <a:pt x="1064" y="10367"/>
                  </a:cubicBezTo>
                  <a:cubicBezTo>
                    <a:pt x="1097" y="10548"/>
                    <a:pt x="1163" y="10715"/>
                    <a:pt x="1222" y="10864"/>
                  </a:cubicBezTo>
                  <a:cubicBezTo>
                    <a:pt x="1280" y="11012"/>
                    <a:pt x="1332" y="11142"/>
                    <a:pt x="1419" y="11332"/>
                  </a:cubicBezTo>
                  <a:cubicBezTo>
                    <a:pt x="1507" y="11523"/>
                    <a:pt x="1632" y="11773"/>
                    <a:pt x="1764" y="12001"/>
                  </a:cubicBezTo>
                  <a:cubicBezTo>
                    <a:pt x="1896" y="12228"/>
                    <a:pt x="2035" y="12432"/>
                    <a:pt x="2170" y="12604"/>
                  </a:cubicBezTo>
                  <a:cubicBezTo>
                    <a:pt x="2306" y="12776"/>
                    <a:pt x="2438" y="12915"/>
                    <a:pt x="2518" y="12999"/>
                  </a:cubicBezTo>
                  <a:cubicBezTo>
                    <a:pt x="2599" y="13082"/>
                    <a:pt x="2628" y="13110"/>
                    <a:pt x="2661" y="13133"/>
                  </a:cubicBezTo>
                  <a:cubicBezTo>
                    <a:pt x="2694" y="13156"/>
                    <a:pt x="2731" y="13175"/>
                    <a:pt x="2742" y="13221"/>
                  </a:cubicBezTo>
                  <a:cubicBezTo>
                    <a:pt x="2753" y="13268"/>
                    <a:pt x="2738" y="13342"/>
                    <a:pt x="2709" y="13472"/>
                  </a:cubicBezTo>
                  <a:cubicBezTo>
                    <a:pt x="2680" y="13602"/>
                    <a:pt x="2636" y="13788"/>
                    <a:pt x="2595" y="13987"/>
                  </a:cubicBezTo>
                  <a:cubicBezTo>
                    <a:pt x="2555" y="14187"/>
                    <a:pt x="2518" y="14400"/>
                    <a:pt x="2493" y="14600"/>
                  </a:cubicBezTo>
                  <a:cubicBezTo>
                    <a:pt x="2467" y="14799"/>
                    <a:pt x="2453" y="14985"/>
                    <a:pt x="2445" y="15157"/>
                  </a:cubicBezTo>
                  <a:cubicBezTo>
                    <a:pt x="2438" y="15328"/>
                    <a:pt x="2438" y="15486"/>
                    <a:pt x="2449" y="15658"/>
                  </a:cubicBezTo>
                  <a:cubicBezTo>
                    <a:pt x="2460" y="15830"/>
                    <a:pt x="2482" y="16015"/>
                    <a:pt x="2515" y="16224"/>
                  </a:cubicBezTo>
                  <a:cubicBezTo>
                    <a:pt x="2548" y="16433"/>
                    <a:pt x="2592" y="16665"/>
                    <a:pt x="2647" y="16874"/>
                  </a:cubicBezTo>
                  <a:cubicBezTo>
                    <a:pt x="2702" y="17083"/>
                    <a:pt x="2768" y="17268"/>
                    <a:pt x="2830" y="17408"/>
                  </a:cubicBezTo>
                  <a:cubicBezTo>
                    <a:pt x="2892" y="17547"/>
                    <a:pt x="2951" y="17640"/>
                    <a:pt x="3006" y="17723"/>
                  </a:cubicBezTo>
                  <a:cubicBezTo>
                    <a:pt x="3061" y="17807"/>
                    <a:pt x="3112" y="17881"/>
                    <a:pt x="3200" y="18002"/>
                  </a:cubicBezTo>
                  <a:cubicBezTo>
                    <a:pt x="3288" y="18122"/>
                    <a:pt x="3412" y="18289"/>
                    <a:pt x="3541" y="18429"/>
                  </a:cubicBezTo>
                  <a:cubicBezTo>
                    <a:pt x="3669" y="18568"/>
                    <a:pt x="3801" y="18679"/>
                    <a:pt x="3933" y="18772"/>
                  </a:cubicBezTo>
                  <a:cubicBezTo>
                    <a:pt x="4064" y="18865"/>
                    <a:pt x="4196" y="18939"/>
                    <a:pt x="4328" y="18986"/>
                  </a:cubicBezTo>
                  <a:cubicBezTo>
                    <a:pt x="4460" y="19032"/>
                    <a:pt x="4592" y="19051"/>
                    <a:pt x="4739" y="19083"/>
                  </a:cubicBezTo>
                  <a:cubicBezTo>
                    <a:pt x="4885" y="19116"/>
                    <a:pt x="5046" y="19162"/>
                    <a:pt x="5186" y="19190"/>
                  </a:cubicBezTo>
                  <a:cubicBezTo>
                    <a:pt x="5325" y="19218"/>
                    <a:pt x="5442" y="19227"/>
                    <a:pt x="5581" y="19232"/>
                  </a:cubicBezTo>
                  <a:cubicBezTo>
                    <a:pt x="5720" y="19236"/>
                    <a:pt x="5882" y="19236"/>
                    <a:pt x="6035" y="19227"/>
                  </a:cubicBezTo>
                  <a:cubicBezTo>
                    <a:pt x="6189" y="19218"/>
                    <a:pt x="6336" y="19199"/>
                    <a:pt x="6497" y="19171"/>
                  </a:cubicBezTo>
                  <a:cubicBezTo>
                    <a:pt x="6658" y="19143"/>
                    <a:pt x="6834" y="19106"/>
                    <a:pt x="7014" y="19051"/>
                  </a:cubicBezTo>
                  <a:cubicBezTo>
                    <a:pt x="7193" y="18995"/>
                    <a:pt x="7376" y="18921"/>
                    <a:pt x="7534" y="18833"/>
                  </a:cubicBezTo>
                  <a:cubicBezTo>
                    <a:pt x="7691" y="18744"/>
                    <a:pt x="7823" y="18642"/>
                    <a:pt x="7907" y="18577"/>
                  </a:cubicBezTo>
                  <a:cubicBezTo>
                    <a:pt x="7992" y="18512"/>
                    <a:pt x="8028" y="18484"/>
                    <a:pt x="8065" y="18475"/>
                  </a:cubicBezTo>
                  <a:cubicBezTo>
                    <a:pt x="8102" y="18466"/>
                    <a:pt x="8138" y="18475"/>
                    <a:pt x="8164" y="18503"/>
                  </a:cubicBezTo>
                  <a:cubicBezTo>
                    <a:pt x="8190" y="18531"/>
                    <a:pt x="8204" y="18577"/>
                    <a:pt x="8245" y="18684"/>
                  </a:cubicBezTo>
                  <a:cubicBezTo>
                    <a:pt x="8285" y="18791"/>
                    <a:pt x="8351" y="18958"/>
                    <a:pt x="8428" y="19088"/>
                  </a:cubicBezTo>
                  <a:cubicBezTo>
                    <a:pt x="8505" y="19218"/>
                    <a:pt x="8593" y="19311"/>
                    <a:pt x="8684" y="19431"/>
                  </a:cubicBezTo>
                  <a:cubicBezTo>
                    <a:pt x="8776" y="19552"/>
                    <a:pt x="8871" y="19700"/>
                    <a:pt x="8959" y="19858"/>
                  </a:cubicBezTo>
                  <a:cubicBezTo>
                    <a:pt x="9047" y="20016"/>
                    <a:pt x="9127" y="20183"/>
                    <a:pt x="9219" y="20327"/>
                  </a:cubicBezTo>
                  <a:cubicBezTo>
                    <a:pt x="9311" y="20471"/>
                    <a:pt x="9413" y="20592"/>
                    <a:pt x="9530" y="20708"/>
                  </a:cubicBezTo>
                  <a:cubicBezTo>
                    <a:pt x="9648" y="20824"/>
                    <a:pt x="9780" y="20935"/>
                    <a:pt x="9930" y="21051"/>
                  </a:cubicBezTo>
                  <a:cubicBezTo>
                    <a:pt x="10080" y="21167"/>
                    <a:pt x="10248" y="21288"/>
                    <a:pt x="10410" y="21376"/>
                  </a:cubicBezTo>
                  <a:cubicBezTo>
                    <a:pt x="10571" y="21464"/>
                    <a:pt x="10725" y="21520"/>
                    <a:pt x="10875" y="21552"/>
                  </a:cubicBezTo>
                  <a:cubicBezTo>
                    <a:pt x="11025" y="21585"/>
                    <a:pt x="11172" y="21594"/>
                    <a:pt x="11362" y="21585"/>
                  </a:cubicBezTo>
                  <a:cubicBezTo>
                    <a:pt x="11553" y="21575"/>
                    <a:pt x="11787" y="21548"/>
                    <a:pt x="12011" y="21510"/>
                  </a:cubicBezTo>
                  <a:cubicBezTo>
                    <a:pt x="12234" y="21473"/>
                    <a:pt x="12447" y="21427"/>
                    <a:pt x="12652" y="21385"/>
                  </a:cubicBezTo>
                  <a:cubicBezTo>
                    <a:pt x="12857" y="21343"/>
                    <a:pt x="13055" y="21306"/>
                    <a:pt x="13249" y="21260"/>
                  </a:cubicBezTo>
                  <a:cubicBezTo>
                    <a:pt x="13443" y="21213"/>
                    <a:pt x="13634" y="21158"/>
                    <a:pt x="13806" y="21093"/>
                  </a:cubicBezTo>
                  <a:cubicBezTo>
                    <a:pt x="13978" y="21028"/>
                    <a:pt x="14132" y="20954"/>
                    <a:pt x="14289" y="20865"/>
                  </a:cubicBezTo>
                  <a:cubicBezTo>
                    <a:pt x="14447" y="20777"/>
                    <a:pt x="14608" y="20675"/>
                    <a:pt x="14791" y="20540"/>
                  </a:cubicBezTo>
                  <a:cubicBezTo>
                    <a:pt x="14974" y="20406"/>
                    <a:pt x="15180" y="20239"/>
                    <a:pt x="15366" y="20086"/>
                  </a:cubicBezTo>
                  <a:cubicBezTo>
                    <a:pt x="15553" y="19932"/>
                    <a:pt x="15722" y="19793"/>
                    <a:pt x="15898" y="19640"/>
                  </a:cubicBezTo>
                  <a:cubicBezTo>
                    <a:pt x="16073" y="19487"/>
                    <a:pt x="16257" y="19320"/>
                    <a:pt x="16418" y="19139"/>
                  </a:cubicBezTo>
                  <a:cubicBezTo>
                    <a:pt x="16579" y="18958"/>
                    <a:pt x="16718" y="18763"/>
                    <a:pt x="16854" y="18535"/>
                  </a:cubicBezTo>
                  <a:cubicBezTo>
                    <a:pt x="16989" y="18308"/>
                    <a:pt x="17121" y="18048"/>
                    <a:pt x="17216" y="17849"/>
                  </a:cubicBezTo>
                  <a:cubicBezTo>
                    <a:pt x="17312" y="17649"/>
                    <a:pt x="17370" y="17510"/>
                    <a:pt x="17425" y="17343"/>
                  </a:cubicBezTo>
                  <a:cubicBezTo>
                    <a:pt x="17480" y="17176"/>
                    <a:pt x="17532" y="16981"/>
                    <a:pt x="17583" y="16804"/>
                  </a:cubicBezTo>
                  <a:cubicBezTo>
                    <a:pt x="17634" y="16628"/>
                    <a:pt x="17685" y="16470"/>
                    <a:pt x="17718" y="16368"/>
                  </a:cubicBezTo>
                  <a:cubicBezTo>
                    <a:pt x="17751" y="16266"/>
                    <a:pt x="17766" y="16220"/>
                    <a:pt x="17788" y="16210"/>
                  </a:cubicBezTo>
                  <a:cubicBezTo>
                    <a:pt x="17810" y="16201"/>
                    <a:pt x="17839" y="16229"/>
                    <a:pt x="17891" y="16247"/>
                  </a:cubicBezTo>
                  <a:cubicBezTo>
                    <a:pt x="17942" y="16266"/>
                    <a:pt x="18015" y="16275"/>
                    <a:pt x="18110" y="16243"/>
                  </a:cubicBezTo>
                  <a:cubicBezTo>
                    <a:pt x="18206" y="16210"/>
                    <a:pt x="18323" y="16136"/>
                    <a:pt x="18480" y="16020"/>
                  </a:cubicBezTo>
                  <a:cubicBezTo>
                    <a:pt x="18638" y="15904"/>
                    <a:pt x="18836" y="15746"/>
                    <a:pt x="18986" y="15616"/>
                  </a:cubicBezTo>
                  <a:cubicBezTo>
                    <a:pt x="19136" y="15486"/>
                    <a:pt x="19239" y="15384"/>
                    <a:pt x="19349" y="15263"/>
                  </a:cubicBezTo>
                  <a:cubicBezTo>
                    <a:pt x="19459" y="15143"/>
                    <a:pt x="19576" y="15004"/>
                    <a:pt x="19682" y="14888"/>
                  </a:cubicBezTo>
                  <a:cubicBezTo>
                    <a:pt x="19788" y="14771"/>
                    <a:pt x="19883" y="14679"/>
                    <a:pt x="19990" y="14572"/>
                  </a:cubicBezTo>
                  <a:cubicBezTo>
                    <a:pt x="20096" y="14465"/>
                    <a:pt x="20213" y="14344"/>
                    <a:pt x="20345" y="14173"/>
                  </a:cubicBezTo>
                  <a:cubicBezTo>
                    <a:pt x="20477" y="14001"/>
                    <a:pt x="20624" y="13778"/>
                    <a:pt x="20733" y="13588"/>
                  </a:cubicBezTo>
                  <a:cubicBezTo>
                    <a:pt x="20843" y="13398"/>
                    <a:pt x="20917" y="13240"/>
                    <a:pt x="20994" y="13068"/>
                  </a:cubicBezTo>
                  <a:cubicBezTo>
                    <a:pt x="21070" y="12896"/>
                    <a:pt x="21151" y="12711"/>
                    <a:pt x="21228" y="12479"/>
                  </a:cubicBezTo>
                  <a:cubicBezTo>
                    <a:pt x="21305" y="12247"/>
                    <a:pt x="21378" y="11968"/>
                    <a:pt x="21437" y="11671"/>
                  </a:cubicBezTo>
                  <a:cubicBezTo>
                    <a:pt x="21495" y="11374"/>
                    <a:pt x="21539" y="11059"/>
                    <a:pt x="21565" y="10808"/>
                  </a:cubicBezTo>
                  <a:cubicBezTo>
                    <a:pt x="21591" y="10557"/>
                    <a:pt x="21598" y="10372"/>
                    <a:pt x="21598" y="10205"/>
                  </a:cubicBezTo>
                  <a:cubicBezTo>
                    <a:pt x="21598" y="10037"/>
                    <a:pt x="21591" y="9889"/>
                    <a:pt x="21558" y="9745"/>
                  </a:cubicBezTo>
                  <a:cubicBezTo>
                    <a:pt x="21525" y="9601"/>
                    <a:pt x="21466" y="9462"/>
                    <a:pt x="21407" y="9327"/>
                  </a:cubicBezTo>
                  <a:cubicBezTo>
                    <a:pt x="21349" y="9193"/>
                    <a:pt x="21290" y="9063"/>
                    <a:pt x="21239" y="8961"/>
                  </a:cubicBezTo>
                  <a:cubicBezTo>
                    <a:pt x="21188" y="8859"/>
                    <a:pt x="21144" y="8784"/>
                    <a:pt x="21067" y="8724"/>
                  </a:cubicBezTo>
                  <a:cubicBezTo>
                    <a:pt x="20990" y="8664"/>
                    <a:pt x="20880" y="8617"/>
                    <a:pt x="20770" y="8580"/>
                  </a:cubicBezTo>
                  <a:cubicBezTo>
                    <a:pt x="20660" y="8543"/>
                    <a:pt x="20550" y="8515"/>
                    <a:pt x="20477" y="8501"/>
                  </a:cubicBezTo>
                  <a:cubicBezTo>
                    <a:pt x="20404" y="8487"/>
                    <a:pt x="20367" y="8487"/>
                    <a:pt x="20360" y="8469"/>
                  </a:cubicBezTo>
                  <a:cubicBezTo>
                    <a:pt x="20352" y="8450"/>
                    <a:pt x="20374" y="8413"/>
                    <a:pt x="20418" y="8302"/>
                  </a:cubicBezTo>
                  <a:cubicBezTo>
                    <a:pt x="20462" y="8190"/>
                    <a:pt x="20528" y="8005"/>
                    <a:pt x="20583" y="7796"/>
                  </a:cubicBezTo>
                  <a:cubicBezTo>
                    <a:pt x="20638" y="7587"/>
                    <a:pt x="20682" y="7355"/>
                    <a:pt x="20726" y="7118"/>
                  </a:cubicBezTo>
                  <a:cubicBezTo>
                    <a:pt x="20770" y="6881"/>
                    <a:pt x="20814" y="6640"/>
                    <a:pt x="20843" y="6376"/>
                  </a:cubicBezTo>
                  <a:cubicBezTo>
                    <a:pt x="20873" y="6111"/>
                    <a:pt x="20887" y="5823"/>
                    <a:pt x="20891" y="5554"/>
                  </a:cubicBezTo>
                  <a:cubicBezTo>
                    <a:pt x="20895" y="5285"/>
                    <a:pt x="20887" y="5034"/>
                    <a:pt x="20884" y="4765"/>
                  </a:cubicBezTo>
                  <a:cubicBezTo>
                    <a:pt x="20880" y="4496"/>
                    <a:pt x="20880" y="4208"/>
                    <a:pt x="20854" y="3976"/>
                  </a:cubicBezTo>
                  <a:cubicBezTo>
                    <a:pt x="20829" y="3744"/>
                    <a:pt x="20777" y="3568"/>
                    <a:pt x="20704" y="3405"/>
                  </a:cubicBezTo>
                  <a:cubicBezTo>
                    <a:pt x="20631" y="3243"/>
                    <a:pt x="20536" y="3094"/>
                    <a:pt x="20448" y="2969"/>
                  </a:cubicBezTo>
                  <a:cubicBezTo>
                    <a:pt x="20360" y="2844"/>
                    <a:pt x="20279" y="2742"/>
                    <a:pt x="20158" y="2602"/>
                  </a:cubicBezTo>
                  <a:cubicBezTo>
                    <a:pt x="20037" y="2463"/>
                    <a:pt x="19876" y="2287"/>
                    <a:pt x="19722" y="2134"/>
                  </a:cubicBezTo>
                  <a:cubicBezTo>
                    <a:pt x="19568" y="1980"/>
                    <a:pt x="19422" y="1850"/>
                    <a:pt x="19301" y="1744"/>
                  </a:cubicBezTo>
                  <a:cubicBezTo>
                    <a:pt x="19180" y="1637"/>
                    <a:pt x="19085" y="1553"/>
                    <a:pt x="18971" y="1479"/>
                  </a:cubicBezTo>
                  <a:cubicBezTo>
                    <a:pt x="18858" y="1405"/>
                    <a:pt x="18726" y="1340"/>
                    <a:pt x="18605" y="1303"/>
                  </a:cubicBezTo>
                  <a:cubicBezTo>
                    <a:pt x="18484" y="1266"/>
                    <a:pt x="18374" y="1256"/>
                    <a:pt x="18228" y="1247"/>
                  </a:cubicBezTo>
                  <a:cubicBezTo>
                    <a:pt x="18081" y="1238"/>
                    <a:pt x="17898" y="1229"/>
                    <a:pt x="17733" y="1229"/>
                  </a:cubicBezTo>
                  <a:cubicBezTo>
                    <a:pt x="17568" y="1229"/>
                    <a:pt x="17422" y="1238"/>
                    <a:pt x="17264" y="1252"/>
                  </a:cubicBezTo>
                  <a:cubicBezTo>
                    <a:pt x="17107" y="1266"/>
                    <a:pt x="16938" y="1284"/>
                    <a:pt x="16777" y="1307"/>
                  </a:cubicBezTo>
                  <a:cubicBezTo>
                    <a:pt x="16616" y="1331"/>
                    <a:pt x="16462" y="1359"/>
                    <a:pt x="16308" y="1396"/>
                  </a:cubicBezTo>
                  <a:cubicBezTo>
                    <a:pt x="16154" y="1433"/>
                    <a:pt x="16000" y="1479"/>
                    <a:pt x="15835" y="1530"/>
                  </a:cubicBezTo>
                  <a:cubicBezTo>
                    <a:pt x="15670" y="1581"/>
                    <a:pt x="15495" y="1637"/>
                    <a:pt x="15352" y="1683"/>
                  </a:cubicBezTo>
                  <a:cubicBezTo>
                    <a:pt x="15209" y="1730"/>
                    <a:pt x="15099" y="1767"/>
                    <a:pt x="14982" y="1827"/>
                  </a:cubicBezTo>
                  <a:cubicBezTo>
                    <a:pt x="14864" y="1888"/>
                    <a:pt x="14740" y="1971"/>
                    <a:pt x="14619" y="2050"/>
                  </a:cubicBezTo>
                  <a:cubicBezTo>
                    <a:pt x="14498" y="2129"/>
                    <a:pt x="14381" y="2203"/>
                    <a:pt x="14242" y="2338"/>
                  </a:cubicBezTo>
                  <a:cubicBezTo>
                    <a:pt x="14102" y="2472"/>
                    <a:pt x="13941" y="2667"/>
                    <a:pt x="13780" y="2862"/>
                  </a:cubicBezTo>
                  <a:close/>
                </a:path>
              </a:pathLst>
            </a:custGeom>
            <a:solidFill>
              <a:srgbClr val="6661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263" name="Linie" descr="Lini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5880" y="6592849"/>
              <a:ext cx="135733" cy="155713"/>
            </a:xfrm>
            <a:prstGeom prst="rect">
              <a:avLst/>
            </a:prstGeom>
            <a:effectLst/>
          </p:spPr>
        </p:pic>
        <p:pic>
          <p:nvPicPr>
            <p:cNvPr id="265" name="Linie" descr="Lini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8107" y="6305535"/>
              <a:ext cx="155897" cy="184938"/>
            </a:xfrm>
            <a:prstGeom prst="rect">
              <a:avLst/>
            </a:prstGeom>
            <a:effectLst/>
          </p:spPr>
        </p:pic>
        <p:pic>
          <p:nvPicPr>
            <p:cNvPr id="267" name="Linie" descr="Lini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8578" y="4025028"/>
              <a:ext cx="2834834" cy="1227674"/>
            </a:xfrm>
            <a:prstGeom prst="rect">
              <a:avLst/>
            </a:prstGeom>
            <a:effectLst/>
          </p:spPr>
        </p:pic>
        <p:pic>
          <p:nvPicPr>
            <p:cNvPr id="269" name="Linie" descr="Lini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762" y="4397087"/>
              <a:ext cx="3059887" cy="2150033"/>
            </a:xfrm>
            <a:prstGeom prst="rect">
              <a:avLst/>
            </a:prstGeom>
            <a:effectLst/>
          </p:spPr>
        </p:pic>
      </p:grpSp>
      <p:sp>
        <p:nvSpPr>
          <p:cNvPr id="1131" name="Planungsphase /…"/>
          <p:cNvSpPr txBox="1"/>
          <p:nvPr/>
        </p:nvSpPr>
        <p:spPr>
          <a:xfrm rot="20951592">
            <a:off x="2241757" y="1983681"/>
            <a:ext cx="164190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sz="1600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Vorbereitung</a:t>
            </a:r>
            <a:r>
              <a:rPr lang="de-DE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/>
            </a:r>
            <a:br>
              <a:rPr lang="de-DE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de-DE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„Iteration Zero“</a:t>
            </a:r>
          </a:p>
        </p:txBody>
      </p:sp>
      <p:sp>
        <p:nvSpPr>
          <p:cNvPr id="1133" name="Kompass Planung"/>
          <p:cNvSpPr txBox="1"/>
          <p:nvPr/>
        </p:nvSpPr>
        <p:spPr>
          <a:xfrm rot="1331461">
            <a:off x="7002998" y="2747550"/>
            <a:ext cx="1957778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r>
              <a:rPr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Kompass</a:t>
            </a:r>
            <a:r>
              <a:rPr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de-CH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‘Anpassung’</a:t>
            </a:r>
            <a:endParaRPr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DMS-Einführungsprojekte agil</a:t>
            </a:r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998527" y="2574034"/>
            <a:ext cx="688513" cy="414766"/>
            <a:chOff x="4172874" y="2762877"/>
            <a:chExt cx="688513" cy="414766"/>
          </a:xfrm>
        </p:grpSpPr>
        <p:sp>
          <p:nvSpPr>
            <p:cNvPr id="18" name="Form"/>
            <p:cNvSpPr/>
            <p:nvPr/>
          </p:nvSpPr>
          <p:spPr>
            <a:xfrm>
              <a:off x="4195616" y="2948819"/>
              <a:ext cx="110528" cy="18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extrusionOk="0">
                  <a:moveTo>
                    <a:pt x="0" y="20672"/>
                  </a:moveTo>
                  <a:cubicBezTo>
                    <a:pt x="1728" y="16930"/>
                    <a:pt x="3456" y="13188"/>
                    <a:pt x="4896" y="10382"/>
                  </a:cubicBezTo>
                  <a:cubicBezTo>
                    <a:pt x="6336" y="7576"/>
                    <a:pt x="7488" y="5705"/>
                    <a:pt x="8352" y="4344"/>
                  </a:cubicBezTo>
                  <a:cubicBezTo>
                    <a:pt x="9216" y="2983"/>
                    <a:pt x="9792" y="2133"/>
                    <a:pt x="10512" y="1368"/>
                  </a:cubicBezTo>
                  <a:cubicBezTo>
                    <a:pt x="11232" y="602"/>
                    <a:pt x="12096" y="-78"/>
                    <a:pt x="12672" y="7"/>
                  </a:cubicBezTo>
                  <a:cubicBezTo>
                    <a:pt x="13248" y="92"/>
                    <a:pt x="13536" y="942"/>
                    <a:pt x="13680" y="3919"/>
                  </a:cubicBezTo>
                  <a:cubicBezTo>
                    <a:pt x="13824" y="6895"/>
                    <a:pt x="13824" y="11998"/>
                    <a:pt x="13824" y="14974"/>
                  </a:cubicBezTo>
                  <a:cubicBezTo>
                    <a:pt x="13824" y="17950"/>
                    <a:pt x="13824" y="18801"/>
                    <a:pt x="14256" y="19566"/>
                  </a:cubicBezTo>
                  <a:cubicBezTo>
                    <a:pt x="14688" y="20331"/>
                    <a:pt x="15552" y="21012"/>
                    <a:pt x="16848" y="21267"/>
                  </a:cubicBezTo>
                  <a:cubicBezTo>
                    <a:pt x="18144" y="21522"/>
                    <a:pt x="19872" y="21352"/>
                    <a:pt x="21600" y="21182"/>
                  </a:cubicBezTo>
                  <a:close/>
                </a:path>
              </a:pathLst>
            </a:custGeom>
            <a:solidFill>
              <a:srgbClr val="FFAB01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19" name="Form"/>
            <p:cNvSpPr/>
            <p:nvPr/>
          </p:nvSpPr>
          <p:spPr>
            <a:xfrm>
              <a:off x="4204458" y="2968776"/>
              <a:ext cx="97265" cy="17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77"/>
                  </a:moveTo>
                  <a:cubicBezTo>
                    <a:pt x="1636" y="15323"/>
                    <a:pt x="3273" y="12369"/>
                    <a:pt x="5073" y="9969"/>
                  </a:cubicBezTo>
                  <a:cubicBezTo>
                    <a:pt x="6873" y="7569"/>
                    <a:pt x="8836" y="5723"/>
                    <a:pt x="10145" y="4338"/>
                  </a:cubicBezTo>
                  <a:cubicBezTo>
                    <a:pt x="11455" y="2954"/>
                    <a:pt x="12109" y="2031"/>
                    <a:pt x="13091" y="1292"/>
                  </a:cubicBezTo>
                  <a:cubicBezTo>
                    <a:pt x="14073" y="554"/>
                    <a:pt x="15382" y="0"/>
                    <a:pt x="16691" y="0"/>
                  </a:cubicBezTo>
                  <a:cubicBezTo>
                    <a:pt x="18000" y="0"/>
                    <a:pt x="19309" y="554"/>
                    <a:pt x="19964" y="1754"/>
                  </a:cubicBezTo>
                  <a:cubicBezTo>
                    <a:pt x="20618" y="2954"/>
                    <a:pt x="20618" y="4800"/>
                    <a:pt x="20454" y="7200"/>
                  </a:cubicBezTo>
                  <a:cubicBezTo>
                    <a:pt x="20291" y="9600"/>
                    <a:pt x="19964" y="12554"/>
                    <a:pt x="20127" y="15046"/>
                  </a:cubicBezTo>
                  <a:cubicBezTo>
                    <a:pt x="20291" y="17538"/>
                    <a:pt x="20945" y="19569"/>
                    <a:pt x="21600" y="21600"/>
                  </a:cubicBezTo>
                  <a:close/>
                </a:path>
              </a:pathLst>
            </a:custGeom>
            <a:solidFill>
              <a:srgbClr val="FFAB01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0" name="Form"/>
            <p:cNvSpPr/>
            <p:nvPr/>
          </p:nvSpPr>
          <p:spPr>
            <a:xfrm>
              <a:off x="4337090" y="3035092"/>
              <a:ext cx="97265" cy="10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00"/>
                  </a:moveTo>
                  <a:cubicBezTo>
                    <a:pt x="1636" y="14400"/>
                    <a:pt x="3273" y="9900"/>
                    <a:pt x="4582" y="7050"/>
                  </a:cubicBezTo>
                  <a:cubicBezTo>
                    <a:pt x="5891" y="4200"/>
                    <a:pt x="6873" y="3000"/>
                    <a:pt x="8018" y="1950"/>
                  </a:cubicBezTo>
                  <a:cubicBezTo>
                    <a:pt x="9164" y="900"/>
                    <a:pt x="10473" y="0"/>
                    <a:pt x="11782" y="0"/>
                  </a:cubicBezTo>
                  <a:cubicBezTo>
                    <a:pt x="13091" y="0"/>
                    <a:pt x="14400" y="900"/>
                    <a:pt x="15218" y="3600"/>
                  </a:cubicBezTo>
                  <a:cubicBezTo>
                    <a:pt x="16036" y="6300"/>
                    <a:pt x="16364" y="10800"/>
                    <a:pt x="17345" y="14100"/>
                  </a:cubicBezTo>
                  <a:cubicBezTo>
                    <a:pt x="18327" y="17400"/>
                    <a:pt x="19964" y="19500"/>
                    <a:pt x="21600" y="21600"/>
                  </a:cubicBezTo>
                  <a:close/>
                </a:path>
              </a:pathLst>
            </a:custGeom>
            <a:solidFill>
              <a:srgbClr val="BE38F3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1" name="Form"/>
            <p:cNvSpPr/>
            <p:nvPr/>
          </p:nvSpPr>
          <p:spPr>
            <a:xfrm>
              <a:off x="4447583" y="3000382"/>
              <a:ext cx="106142" cy="15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8" extrusionOk="0">
                  <a:moveTo>
                    <a:pt x="895" y="17188"/>
                  </a:moveTo>
                  <a:cubicBezTo>
                    <a:pt x="303" y="16159"/>
                    <a:pt x="-289" y="15131"/>
                    <a:pt x="155" y="13485"/>
                  </a:cubicBezTo>
                  <a:cubicBezTo>
                    <a:pt x="599" y="11839"/>
                    <a:pt x="2078" y="9577"/>
                    <a:pt x="3558" y="7519"/>
                  </a:cubicBezTo>
                  <a:cubicBezTo>
                    <a:pt x="5037" y="5462"/>
                    <a:pt x="6516" y="3611"/>
                    <a:pt x="7848" y="2274"/>
                  </a:cubicBezTo>
                  <a:cubicBezTo>
                    <a:pt x="9179" y="937"/>
                    <a:pt x="10363" y="114"/>
                    <a:pt x="11547" y="11"/>
                  </a:cubicBezTo>
                  <a:cubicBezTo>
                    <a:pt x="12730" y="-92"/>
                    <a:pt x="13914" y="525"/>
                    <a:pt x="14653" y="1862"/>
                  </a:cubicBezTo>
                  <a:cubicBezTo>
                    <a:pt x="15393" y="3199"/>
                    <a:pt x="15689" y="5257"/>
                    <a:pt x="16725" y="8342"/>
                  </a:cubicBezTo>
                  <a:cubicBezTo>
                    <a:pt x="17760" y="11428"/>
                    <a:pt x="19536" y="15542"/>
                    <a:pt x="20423" y="17908"/>
                  </a:cubicBezTo>
                  <a:cubicBezTo>
                    <a:pt x="21311" y="20274"/>
                    <a:pt x="21311" y="20891"/>
                    <a:pt x="21311" y="21508"/>
                  </a:cubicBezTo>
                  <a:close/>
                </a:path>
              </a:pathLst>
            </a:custGeom>
            <a:solidFill>
              <a:srgbClr val="3A87FE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2" name="Form"/>
            <p:cNvSpPr/>
            <p:nvPr/>
          </p:nvSpPr>
          <p:spPr>
            <a:xfrm>
              <a:off x="4562566" y="3054495"/>
              <a:ext cx="137055" cy="9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extrusionOk="0">
                  <a:moveTo>
                    <a:pt x="0" y="18155"/>
                  </a:moveTo>
                  <a:cubicBezTo>
                    <a:pt x="929" y="15378"/>
                    <a:pt x="1858" y="12601"/>
                    <a:pt x="2903" y="9669"/>
                  </a:cubicBezTo>
                  <a:cubicBezTo>
                    <a:pt x="3948" y="6738"/>
                    <a:pt x="5110" y="3652"/>
                    <a:pt x="6271" y="1801"/>
                  </a:cubicBezTo>
                  <a:cubicBezTo>
                    <a:pt x="7432" y="-51"/>
                    <a:pt x="8594" y="-668"/>
                    <a:pt x="10219" y="875"/>
                  </a:cubicBezTo>
                  <a:cubicBezTo>
                    <a:pt x="11845" y="2418"/>
                    <a:pt x="13935" y="6121"/>
                    <a:pt x="15910" y="9823"/>
                  </a:cubicBezTo>
                  <a:cubicBezTo>
                    <a:pt x="17884" y="13526"/>
                    <a:pt x="19742" y="17229"/>
                    <a:pt x="21600" y="20932"/>
                  </a:cubicBezTo>
                  <a:close/>
                </a:path>
              </a:pathLst>
            </a:custGeom>
            <a:solidFill>
              <a:srgbClr val="E63B7A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3" name="Form"/>
            <p:cNvSpPr/>
            <p:nvPr/>
          </p:nvSpPr>
          <p:spPr>
            <a:xfrm>
              <a:off x="4717304" y="3073435"/>
              <a:ext cx="110528" cy="8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extrusionOk="0">
                  <a:moveTo>
                    <a:pt x="0" y="19155"/>
                  </a:moveTo>
                  <a:cubicBezTo>
                    <a:pt x="576" y="15671"/>
                    <a:pt x="1152" y="12187"/>
                    <a:pt x="2304" y="9051"/>
                  </a:cubicBezTo>
                  <a:cubicBezTo>
                    <a:pt x="3456" y="5916"/>
                    <a:pt x="5184" y="3129"/>
                    <a:pt x="6768" y="1561"/>
                  </a:cubicBezTo>
                  <a:cubicBezTo>
                    <a:pt x="8352" y="-7"/>
                    <a:pt x="9792" y="-355"/>
                    <a:pt x="10800" y="342"/>
                  </a:cubicBezTo>
                  <a:cubicBezTo>
                    <a:pt x="11808" y="1039"/>
                    <a:pt x="12384" y="2780"/>
                    <a:pt x="14112" y="6439"/>
                  </a:cubicBezTo>
                  <a:cubicBezTo>
                    <a:pt x="15840" y="10097"/>
                    <a:pt x="18720" y="15671"/>
                    <a:pt x="21600" y="21245"/>
                  </a:cubicBezTo>
                  <a:close/>
                </a:path>
              </a:pathLst>
            </a:custGeom>
            <a:solidFill>
              <a:srgbClr val="B51A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24" name="Linie" descr="Lini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72874" y="2891565"/>
              <a:ext cx="669496" cy="286078"/>
            </a:xfrm>
            <a:prstGeom prst="rect">
              <a:avLst/>
            </a:prstGeom>
            <a:effectLst/>
          </p:spPr>
        </p:pic>
        <p:pic>
          <p:nvPicPr>
            <p:cNvPr id="25" name="Linie" descr="Lini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40680" y="2866055"/>
              <a:ext cx="120707" cy="180736"/>
            </a:xfrm>
            <a:prstGeom prst="rect">
              <a:avLst/>
            </a:prstGeom>
            <a:effectLst/>
          </p:spPr>
        </p:pic>
        <p:pic>
          <p:nvPicPr>
            <p:cNvPr id="26" name="Linie" descr="Lini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13797" y="2853499"/>
              <a:ext cx="114766" cy="198095"/>
            </a:xfrm>
            <a:prstGeom prst="rect">
              <a:avLst/>
            </a:prstGeom>
            <a:effectLst/>
          </p:spPr>
        </p:pic>
        <p:pic>
          <p:nvPicPr>
            <p:cNvPr id="27" name="Linie" descr="Lini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84216" y="2784292"/>
              <a:ext cx="120665" cy="170884"/>
            </a:xfrm>
            <a:prstGeom prst="rect">
              <a:avLst/>
            </a:prstGeom>
            <a:effectLst/>
          </p:spPr>
        </p:pic>
        <p:pic>
          <p:nvPicPr>
            <p:cNvPr id="28" name="Linie" descr="Lini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62882" y="2851887"/>
              <a:ext cx="117246" cy="159750"/>
            </a:xfrm>
            <a:prstGeom prst="rect">
              <a:avLst/>
            </a:prstGeom>
            <a:effectLst/>
          </p:spPr>
        </p:pic>
        <p:pic>
          <p:nvPicPr>
            <p:cNvPr id="29" name="Linie" descr="Lini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28272" y="2762877"/>
              <a:ext cx="114758" cy="16627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098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" grpId="0" animBg="1"/>
      <p:bldP spid="1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362052" y="2912167"/>
            <a:ext cx="1492798" cy="1282045"/>
            <a:chOff x="355880" y="4025028"/>
            <a:chExt cx="3268769" cy="2723534"/>
          </a:xfrm>
        </p:grpSpPr>
        <p:sp>
          <p:nvSpPr>
            <p:cNvPr id="254" name="Form"/>
            <p:cNvSpPr/>
            <p:nvPr/>
          </p:nvSpPr>
          <p:spPr>
            <a:xfrm>
              <a:off x="464969" y="4063428"/>
              <a:ext cx="3116864" cy="245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88" extrusionOk="0">
                  <a:moveTo>
                    <a:pt x="13736" y="3001"/>
                  </a:moveTo>
                  <a:cubicBezTo>
                    <a:pt x="13736" y="2909"/>
                    <a:pt x="13736" y="2816"/>
                    <a:pt x="13699" y="2714"/>
                  </a:cubicBezTo>
                  <a:cubicBezTo>
                    <a:pt x="13663" y="2612"/>
                    <a:pt x="13590" y="2500"/>
                    <a:pt x="13516" y="2393"/>
                  </a:cubicBezTo>
                  <a:cubicBezTo>
                    <a:pt x="13443" y="2287"/>
                    <a:pt x="13370" y="2185"/>
                    <a:pt x="13289" y="2087"/>
                  </a:cubicBezTo>
                  <a:cubicBezTo>
                    <a:pt x="13209" y="1990"/>
                    <a:pt x="13121" y="1897"/>
                    <a:pt x="13029" y="1813"/>
                  </a:cubicBezTo>
                  <a:cubicBezTo>
                    <a:pt x="12937" y="1730"/>
                    <a:pt x="12842" y="1656"/>
                    <a:pt x="12725" y="1567"/>
                  </a:cubicBezTo>
                  <a:cubicBezTo>
                    <a:pt x="12608" y="1479"/>
                    <a:pt x="12469" y="1377"/>
                    <a:pt x="12362" y="1303"/>
                  </a:cubicBezTo>
                  <a:cubicBezTo>
                    <a:pt x="12256" y="1229"/>
                    <a:pt x="12183" y="1182"/>
                    <a:pt x="12091" y="1136"/>
                  </a:cubicBezTo>
                  <a:cubicBezTo>
                    <a:pt x="12000" y="1089"/>
                    <a:pt x="11890" y="1043"/>
                    <a:pt x="11754" y="978"/>
                  </a:cubicBezTo>
                  <a:cubicBezTo>
                    <a:pt x="11619" y="913"/>
                    <a:pt x="11457" y="829"/>
                    <a:pt x="11304" y="746"/>
                  </a:cubicBezTo>
                  <a:cubicBezTo>
                    <a:pt x="11150" y="662"/>
                    <a:pt x="11003" y="579"/>
                    <a:pt x="10831" y="481"/>
                  </a:cubicBezTo>
                  <a:cubicBezTo>
                    <a:pt x="10659" y="384"/>
                    <a:pt x="10461" y="272"/>
                    <a:pt x="10274" y="189"/>
                  </a:cubicBezTo>
                  <a:cubicBezTo>
                    <a:pt x="10087" y="105"/>
                    <a:pt x="9911" y="50"/>
                    <a:pt x="9710" y="22"/>
                  </a:cubicBezTo>
                  <a:cubicBezTo>
                    <a:pt x="9508" y="-6"/>
                    <a:pt x="9281" y="-6"/>
                    <a:pt x="9091" y="17"/>
                  </a:cubicBezTo>
                  <a:cubicBezTo>
                    <a:pt x="8900" y="40"/>
                    <a:pt x="8746" y="87"/>
                    <a:pt x="8578" y="152"/>
                  </a:cubicBezTo>
                  <a:cubicBezTo>
                    <a:pt x="8409" y="217"/>
                    <a:pt x="8226" y="300"/>
                    <a:pt x="8076" y="370"/>
                  </a:cubicBezTo>
                  <a:cubicBezTo>
                    <a:pt x="7926" y="440"/>
                    <a:pt x="7809" y="495"/>
                    <a:pt x="7688" y="570"/>
                  </a:cubicBezTo>
                  <a:cubicBezTo>
                    <a:pt x="7567" y="644"/>
                    <a:pt x="7442" y="737"/>
                    <a:pt x="7288" y="853"/>
                  </a:cubicBezTo>
                  <a:cubicBezTo>
                    <a:pt x="7134" y="969"/>
                    <a:pt x="6951" y="1108"/>
                    <a:pt x="6797" y="1242"/>
                  </a:cubicBezTo>
                  <a:cubicBezTo>
                    <a:pt x="6644" y="1377"/>
                    <a:pt x="6519" y="1507"/>
                    <a:pt x="6442" y="1591"/>
                  </a:cubicBezTo>
                  <a:cubicBezTo>
                    <a:pt x="6365" y="1674"/>
                    <a:pt x="6336" y="1711"/>
                    <a:pt x="6292" y="1748"/>
                  </a:cubicBezTo>
                  <a:cubicBezTo>
                    <a:pt x="6248" y="1785"/>
                    <a:pt x="6189" y="1823"/>
                    <a:pt x="6149" y="1823"/>
                  </a:cubicBezTo>
                  <a:cubicBezTo>
                    <a:pt x="6109" y="1823"/>
                    <a:pt x="6087" y="1785"/>
                    <a:pt x="6017" y="1734"/>
                  </a:cubicBezTo>
                  <a:cubicBezTo>
                    <a:pt x="5948" y="1683"/>
                    <a:pt x="5830" y="1618"/>
                    <a:pt x="5698" y="1558"/>
                  </a:cubicBezTo>
                  <a:cubicBezTo>
                    <a:pt x="5567" y="1498"/>
                    <a:pt x="5420" y="1442"/>
                    <a:pt x="5244" y="1419"/>
                  </a:cubicBezTo>
                  <a:cubicBezTo>
                    <a:pt x="5068" y="1396"/>
                    <a:pt x="4863" y="1405"/>
                    <a:pt x="4698" y="1423"/>
                  </a:cubicBezTo>
                  <a:cubicBezTo>
                    <a:pt x="4533" y="1442"/>
                    <a:pt x="4409" y="1470"/>
                    <a:pt x="4292" y="1516"/>
                  </a:cubicBezTo>
                  <a:cubicBezTo>
                    <a:pt x="4174" y="1563"/>
                    <a:pt x="4064" y="1628"/>
                    <a:pt x="3955" y="1697"/>
                  </a:cubicBezTo>
                  <a:cubicBezTo>
                    <a:pt x="3845" y="1767"/>
                    <a:pt x="3735" y="1841"/>
                    <a:pt x="3625" y="1939"/>
                  </a:cubicBezTo>
                  <a:cubicBezTo>
                    <a:pt x="3515" y="2036"/>
                    <a:pt x="3405" y="2157"/>
                    <a:pt x="3310" y="2268"/>
                  </a:cubicBezTo>
                  <a:cubicBezTo>
                    <a:pt x="3215" y="2380"/>
                    <a:pt x="3134" y="2482"/>
                    <a:pt x="3057" y="2593"/>
                  </a:cubicBezTo>
                  <a:cubicBezTo>
                    <a:pt x="2980" y="2704"/>
                    <a:pt x="2907" y="2825"/>
                    <a:pt x="2848" y="2955"/>
                  </a:cubicBezTo>
                  <a:cubicBezTo>
                    <a:pt x="2790" y="3085"/>
                    <a:pt x="2746" y="3224"/>
                    <a:pt x="2716" y="3363"/>
                  </a:cubicBezTo>
                  <a:cubicBezTo>
                    <a:pt x="2687" y="3503"/>
                    <a:pt x="2672" y="3642"/>
                    <a:pt x="2669" y="3735"/>
                  </a:cubicBezTo>
                  <a:cubicBezTo>
                    <a:pt x="2665" y="3828"/>
                    <a:pt x="2672" y="3874"/>
                    <a:pt x="2658" y="3893"/>
                  </a:cubicBezTo>
                  <a:cubicBezTo>
                    <a:pt x="2643" y="3911"/>
                    <a:pt x="2606" y="3902"/>
                    <a:pt x="2511" y="3888"/>
                  </a:cubicBezTo>
                  <a:cubicBezTo>
                    <a:pt x="2416" y="3874"/>
                    <a:pt x="2262" y="3855"/>
                    <a:pt x="2123" y="3860"/>
                  </a:cubicBezTo>
                  <a:cubicBezTo>
                    <a:pt x="1984" y="3865"/>
                    <a:pt x="1859" y="3893"/>
                    <a:pt x="1738" y="3916"/>
                  </a:cubicBezTo>
                  <a:cubicBezTo>
                    <a:pt x="1617" y="3939"/>
                    <a:pt x="1500" y="3958"/>
                    <a:pt x="1375" y="4018"/>
                  </a:cubicBezTo>
                  <a:cubicBezTo>
                    <a:pt x="1251" y="4078"/>
                    <a:pt x="1119" y="4180"/>
                    <a:pt x="994" y="4301"/>
                  </a:cubicBezTo>
                  <a:cubicBezTo>
                    <a:pt x="870" y="4422"/>
                    <a:pt x="753" y="4561"/>
                    <a:pt x="643" y="4733"/>
                  </a:cubicBezTo>
                  <a:cubicBezTo>
                    <a:pt x="533" y="4904"/>
                    <a:pt x="430" y="5109"/>
                    <a:pt x="357" y="5285"/>
                  </a:cubicBezTo>
                  <a:cubicBezTo>
                    <a:pt x="284" y="5461"/>
                    <a:pt x="240" y="5610"/>
                    <a:pt x="199" y="5800"/>
                  </a:cubicBezTo>
                  <a:cubicBezTo>
                    <a:pt x="159" y="5990"/>
                    <a:pt x="123" y="6222"/>
                    <a:pt x="93" y="6464"/>
                  </a:cubicBezTo>
                  <a:cubicBezTo>
                    <a:pt x="64" y="6705"/>
                    <a:pt x="42" y="6956"/>
                    <a:pt x="27" y="7216"/>
                  </a:cubicBezTo>
                  <a:cubicBezTo>
                    <a:pt x="13" y="7476"/>
                    <a:pt x="5" y="7745"/>
                    <a:pt x="2" y="8005"/>
                  </a:cubicBezTo>
                  <a:cubicBezTo>
                    <a:pt x="-2" y="8265"/>
                    <a:pt x="-2" y="8515"/>
                    <a:pt x="13" y="8710"/>
                  </a:cubicBezTo>
                  <a:cubicBezTo>
                    <a:pt x="27" y="8905"/>
                    <a:pt x="57" y="9044"/>
                    <a:pt x="115" y="9184"/>
                  </a:cubicBezTo>
                  <a:cubicBezTo>
                    <a:pt x="174" y="9323"/>
                    <a:pt x="262" y="9462"/>
                    <a:pt x="339" y="9559"/>
                  </a:cubicBezTo>
                  <a:cubicBezTo>
                    <a:pt x="416" y="9657"/>
                    <a:pt x="482" y="9713"/>
                    <a:pt x="551" y="9740"/>
                  </a:cubicBezTo>
                  <a:cubicBezTo>
                    <a:pt x="621" y="9768"/>
                    <a:pt x="694" y="9768"/>
                    <a:pt x="767" y="9745"/>
                  </a:cubicBezTo>
                  <a:cubicBezTo>
                    <a:pt x="841" y="9722"/>
                    <a:pt x="914" y="9675"/>
                    <a:pt x="976" y="9601"/>
                  </a:cubicBezTo>
                  <a:cubicBezTo>
                    <a:pt x="1038" y="9527"/>
                    <a:pt x="1090" y="9425"/>
                    <a:pt x="1126" y="9355"/>
                  </a:cubicBezTo>
                  <a:cubicBezTo>
                    <a:pt x="1163" y="9286"/>
                    <a:pt x="1185" y="9248"/>
                    <a:pt x="1203" y="9207"/>
                  </a:cubicBezTo>
                  <a:cubicBezTo>
                    <a:pt x="1222" y="9165"/>
                    <a:pt x="1236" y="9119"/>
                    <a:pt x="1233" y="9114"/>
                  </a:cubicBezTo>
                  <a:cubicBezTo>
                    <a:pt x="1229" y="9109"/>
                    <a:pt x="1207" y="9146"/>
                    <a:pt x="1170" y="9267"/>
                  </a:cubicBezTo>
                  <a:cubicBezTo>
                    <a:pt x="1134" y="9388"/>
                    <a:pt x="1082" y="9592"/>
                    <a:pt x="1057" y="9792"/>
                  </a:cubicBezTo>
                  <a:cubicBezTo>
                    <a:pt x="1031" y="9991"/>
                    <a:pt x="1031" y="10186"/>
                    <a:pt x="1064" y="10367"/>
                  </a:cubicBezTo>
                  <a:cubicBezTo>
                    <a:pt x="1097" y="10548"/>
                    <a:pt x="1163" y="10715"/>
                    <a:pt x="1222" y="10864"/>
                  </a:cubicBezTo>
                  <a:cubicBezTo>
                    <a:pt x="1280" y="11012"/>
                    <a:pt x="1332" y="11142"/>
                    <a:pt x="1419" y="11332"/>
                  </a:cubicBezTo>
                  <a:cubicBezTo>
                    <a:pt x="1507" y="11523"/>
                    <a:pt x="1632" y="11773"/>
                    <a:pt x="1764" y="12001"/>
                  </a:cubicBezTo>
                  <a:cubicBezTo>
                    <a:pt x="1896" y="12228"/>
                    <a:pt x="2035" y="12432"/>
                    <a:pt x="2170" y="12604"/>
                  </a:cubicBezTo>
                  <a:cubicBezTo>
                    <a:pt x="2306" y="12776"/>
                    <a:pt x="2438" y="12915"/>
                    <a:pt x="2518" y="12999"/>
                  </a:cubicBezTo>
                  <a:cubicBezTo>
                    <a:pt x="2599" y="13082"/>
                    <a:pt x="2628" y="13110"/>
                    <a:pt x="2661" y="13133"/>
                  </a:cubicBezTo>
                  <a:cubicBezTo>
                    <a:pt x="2694" y="13156"/>
                    <a:pt x="2731" y="13175"/>
                    <a:pt x="2742" y="13221"/>
                  </a:cubicBezTo>
                  <a:cubicBezTo>
                    <a:pt x="2753" y="13268"/>
                    <a:pt x="2738" y="13342"/>
                    <a:pt x="2709" y="13472"/>
                  </a:cubicBezTo>
                  <a:cubicBezTo>
                    <a:pt x="2680" y="13602"/>
                    <a:pt x="2636" y="13788"/>
                    <a:pt x="2595" y="13987"/>
                  </a:cubicBezTo>
                  <a:cubicBezTo>
                    <a:pt x="2555" y="14187"/>
                    <a:pt x="2518" y="14400"/>
                    <a:pt x="2493" y="14600"/>
                  </a:cubicBezTo>
                  <a:cubicBezTo>
                    <a:pt x="2467" y="14799"/>
                    <a:pt x="2453" y="14985"/>
                    <a:pt x="2445" y="15157"/>
                  </a:cubicBezTo>
                  <a:cubicBezTo>
                    <a:pt x="2438" y="15328"/>
                    <a:pt x="2438" y="15486"/>
                    <a:pt x="2449" y="15658"/>
                  </a:cubicBezTo>
                  <a:cubicBezTo>
                    <a:pt x="2460" y="15830"/>
                    <a:pt x="2482" y="16015"/>
                    <a:pt x="2515" y="16224"/>
                  </a:cubicBezTo>
                  <a:cubicBezTo>
                    <a:pt x="2548" y="16433"/>
                    <a:pt x="2592" y="16665"/>
                    <a:pt x="2647" y="16874"/>
                  </a:cubicBezTo>
                  <a:cubicBezTo>
                    <a:pt x="2702" y="17083"/>
                    <a:pt x="2768" y="17268"/>
                    <a:pt x="2830" y="17408"/>
                  </a:cubicBezTo>
                  <a:cubicBezTo>
                    <a:pt x="2892" y="17547"/>
                    <a:pt x="2951" y="17640"/>
                    <a:pt x="3006" y="17723"/>
                  </a:cubicBezTo>
                  <a:cubicBezTo>
                    <a:pt x="3061" y="17807"/>
                    <a:pt x="3112" y="17881"/>
                    <a:pt x="3200" y="18002"/>
                  </a:cubicBezTo>
                  <a:cubicBezTo>
                    <a:pt x="3288" y="18122"/>
                    <a:pt x="3412" y="18289"/>
                    <a:pt x="3541" y="18429"/>
                  </a:cubicBezTo>
                  <a:cubicBezTo>
                    <a:pt x="3669" y="18568"/>
                    <a:pt x="3801" y="18679"/>
                    <a:pt x="3933" y="18772"/>
                  </a:cubicBezTo>
                  <a:cubicBezTo>
                    <a:pt x="4064" y="18865"/>
                    <a:pt x="4196" y="18939"/>
                    <a:pt x="4328" y="18986"/>
                  </a:cubicBezTo>
                  <a:cubicBezTo>
                    <a:pt x="4460" y="19032"/>
                    <a:pt x="4592" y="19051"/>
                    <a:pt x="4739" y="19083"/>
                  </a:cubicBezTo>
                  <a:cubicBezTo>
                    <a:pt x="4885" y="19116"/>
                    <a:pt x="5046" y="19162"/>
                    <a:pt x="5186" y="19190"/>
                  </a:cubicBezTo>
                  <a:cubicBezTo>
                    <a:pt x="5325" y="19218"/>
                    <a:pt x="5442" y="19227"/>
                    <a:pt x="5581" y="19232"/>
                  </a:cubicBezTo>
                  <a:cubicBezTo>
                    <a:pt x="5720" y="19236"/>
                    <a:pt x="5882" y="19236"/>
                    <a:pt x="6035" y="19227"/>
                  </a:cubicBezTo>
                  <a:cubicBezTo>
                    <a:pt x="6189" y="19218"/>
                    <a:pt x="6336" y="19199"/>
                    <a:pt x="6497" y="19171"/>
                  </a:cubicBezTo>
                  <a:cubicBezTo>
                    <a:pt x="6658" y="19143"/>
                    <a:pt x="6834" y="19106"/>
                    <a:pt x="7014" y="19051"/>
                  </a:cubicBezTo>
                  <a:cubicBezTo>
                    <a:pt x="7193" y="18995"/>
                    <a:pt x="7376" y="18921"/>
                    <a:pt x="7534" y="18833"/>
                  </a:cubicBezTo>
                  <a:cubicBezTo>
                    <a:pt x="7691" y="18744"/>
                    <a:pt x="7823" y="18642"/>
                    <a:pt x="7907" y="18577"/>
                  </a:cubicBezTo>
                  <a:cubicBezTo>
                    <a:pt x="7992" y="18512"/>
                    <a:pt x="8028" y="18484"/>
                    <a:pt x="8065" y="18475"/>
                  </a:cubicBezTo>
                  <a:cubicBezTo>
                    <a:pt x="8102" y="18466"/>
                    <a:pt x="8138" y="18475"/>
                    <a:pt x="8164" y="18503"/>
                  </a:cubicBezTo>
                  <a:cubicBezTo>
                    <a:pt x="8190" y="18531"/>
                    <a:pt x="8204" y="18577"/>
                    <a:pt x="8245" y="18684"/>
                  </a:cubicBezTo>
                  <a:cubicBezTo>
                    <a:pt x="8285" y="18791"/>
                    <a:pt x="8351" y="18958"/>
                    <a:pt x="8428" y="19088"/>
                  </a:cubicBezTo>
                  <a:cubicBezTo>
                    <a:pt x="8505" y="19218"/>
                    <a:pt x="8593" y="19311"/>
                    <a:pt x="8684" y="19431"/>
                  </a:cubicBezTo>
                  <a:cubicBezTo>
                    <a:pt x="8776" y="19552"/>
                    <a:pt x="8871" y="19700"/>
                    <a:pt x="8959" y="19858"/>
                  </a:cubicBezTo>
                  <a:cubicBezTo>
                    <a:pt x="9047" y="20016"/>
                    <a:pt x="9127" y="20183"/>
                    <a:pt x="9219" y="20327"/>
                  </a:cubicBezTo>
                  <a:cubicBezTo>
                    <a:pt x="9311" y="20471"/>
                    <a:pt x="9413" y="20592"/>
                    <a:pt x="9530" y="20708"/>
                  </a:cubicBezTo>
                  <a:cubicBezTo>
                    <a:pt x="9648" y="20824"/>
                    <a:pt x="9780" y="20935"/>
                    <a:pt x="9930" y="21051"/>
                  </a:cubicBezTo>
                  <a:cubicBezTo>
                    <a:pt x="10080" y="21167"/>
                    <a:pt x="10248" y="21288"/>
                    <a:pt x="10410" y="21376"/>
                  </a:cubicBezTo>
                  <a:cubicBezTo>
                    <a:pt x="10571" y="21464"/>
                    <a:pt x="10725" y="21520"/>
                    <a:pt x="10875" y="21552"/>
                  </a:cubicBezTo>
                  <a:cubicBezTo>
                    <a:pt x="11025" y="21585"/>
                    <a:pt x="11172" y="21594"/>
                    <a:pt x="11362" y="21585"/>
                  </a:cubicBezTo>
                  <a:cubicBezTo>
                    <a:pt x="11553" y="21575"/>
                    <a:pt x="11787" y="21548"/>
                    <a:pt x="12011" y="21510"/>
                  </a:cubicBezTo>
                  <a:cubicBezTo>
                    <a:pt x="12234" y="21473"/>
                    <a:pt x="12447" y="21427"/>
                    <a:pt x="12652" y="21385"/>
                  </a:cubicBezTo>
                  <a:cubicBezTo>
                    <a:pt x="12857" y="21343"/>
                    <a:pt x="13055" y="21306"/>
                    <a:pt x="13249" y="21260"/>
                  </a:cubicBezTo>
                  <a:cubicBezTo>
                    <a:pt x="13443" y="21213"/>
                    <a:pt x="13634" y="21158"/>
                    <a:pt x="13806" y="21093"/>
                  </a:cubicBezTo>
                  <a:cubicBezTo>
                    <a:pt x="13978" y="21028"/>
                    <a:pt x="14132" y="20954"/>
                    <a:pt x="14289" y="20865"/>
                  </a:cubicBezTo>
                  <a:cubicBezTo>
                    <a:pt x="14447" y="20777"/>
                    <a:pt x="14608" y="20675"/>
                    <a:pt x="14791" y="20540"/>
                  </a:cubicBezTo>
                  <a:cubicBezTo>
                    <a:pt x="14974" y="20406"/>
                    <a:pt x="15180" y="20239"/>
                    <a:pt x="15366" y="20086"/>
                  </a:cubicBezTo>
                  <a:cubicBezTo>
                    <a:pt x="15553" y="19932"/>
                    <a:pt x="15722" y="19793"/>
                    <a:pt x="15898" y="19640"/>
                  </a:cubicBezTo>
                  <a:cubicBezTo>
                    <a:pt x="16073" y="19487"/>
                    <a:pt x="16257" y="19320"/>
                    <a:pt x="16418" y="19139"/>
                  </a:cubicBezTo>
                  <a:cubicBezTo>
                    <a:pt x="16579" y="18958"/>
                    <a:pt x="16718" y="18763"/>
                    <a:pt x="16854" y="18535"/>
                  </a:cubicBezTo>
                  <a:cubicBezTo>
                    <a:pt x="16989" y="18308"/>
                    <a:pt x="17121" y="18048"/>
                    <a:pt x="17216" y="17849"/>
                  </a:cubicBezTo>
                  <a:cubicBezTo>
                    <a:pt x="17312" y="17649"/>
                    <a:pt x="17370" y="17510"/>
                    <a:pt x="17425" y="17343"/>
                  </a:cubicBezTo>
                  <a:cubicBezTo>
                    <a:pt x="17480" y="17176"/>
                    <a:pt x="17532" y="16981"/>
                    <a:pt x="17583" y="16804"/>
                  </a:cubicBezTo>
                  <a:cubicBezTo>
                    <a:pt x="17634" y="16628"/>
                    <a:pt x="17685" y="16470"/>
                    <a:pt x="17718" y="16368"/>
                  </a:cubicBezTo>
                  <a:cubicBezTo>
                    <a:pt x="17751" y="16266"/>
                    <a:pt x="17766" y="16220"/>
                    <a:pt x="17788" y="16210"/>
                  </a:cubicBezTo>
                  <a:cubicBezTo>
                    <a:pt x="17810" y="16201"/>
                    <a:pt x="17839" y="16229"/>
                    <a:pt x="17891" y="16247"/>
                  </a:cubicBezTo>
                  <a:cubicBezTo>
                    <a:pt x="17942" y="16266"/>
                    <a:pt x="18015" y="16275"/>
                    <a:pt x="18110" y="16243"/>
                  </a:cubicBezTo>
                  <a:cubicBezTo>
                    <a:pt x="18206" y="16210"/>
                    <a:pt x="18323" y="16136"/>
                    <a:pt x="18480" y="16020"/>
                  </a:cubicBezTo>
                  <a:cubicBezTo>
                    <a:pt x="18638" y="15904"/>
                    <a:pt x="18836" y="15746"/>
                    <a:pt x="18986" y="15616"/>
                  </a:cubicBezTo>
                  <a:cubicBezTo>
                    <a:pt x="19136" y="15486"/>
                    <a:pt x="19239" y="15384"/>
                    <a:pt x="19349" y="15263"/>
                  </a:cubicBezTo>
                  <a:cubicBezTo>
                    <a:pt x="19459" y="15143"/>
                    <a:pt x="19576" y="15004"/>
                    <a:pt x="19682" y="14888"/>
                  </a:cubicBezTo>
                  <a:cubicBezTo>
                    <a:pt x="19788" y="14771"/>
                    <a:pt x="19883" y="14679"/>
                    <a:pt x="19990" y="14572"/>
                  </a:cubicBezTo>
                  <a:cubicBezTo>
                    <a:pt x="20096" y="14465"/>
                    <a:pt x="20213" y="14344"/>
                    <a:pt x="20345" y="14173"/>
                  </a:cubicBezTo>
                  <a:cubicBezTo>
                    <a:pt x="20477" y="14001"/>
                    <a:pt x="20624" y="13778"/>
                    <a:pt x="20733" y="13588"/>
                  </a:cubicBezTo>
                  <a:cubicBezTo>
                    <a:pt x="20843" y="13398"/>
                    <a:pt x="20917" y="13240"/>
                    <a:pt x="20994" y="13068"/>
                  </a:cubicBezTo>
                  <a:cubicBezTo>
                    <a:pt x="21070" y="12896"/>
                    <a:pt x="21151" y="12711"/>
                    <a:pt x="21228" y="12479"/>
                  </a:cubicBezTo>
                  <a:cubicBezTo>
                    <a:pt x="21305" y="12247"/>
                    <a:pt x="21378" y="11968"/>
                    <a:pt x="21437" y="11671"/>
                  </a:cubicBezTo>
                  <a:cubicBezTo>
                    <a:pt x="21495" y="11374"/>
                    <a:pt x="21539" y="11059"/>
                    <a:pt x="21565" y="10808"/>
                  </a:cubicBezTo>
                  <a:cubicBezTo>
                    <a:pt x="21591" y="10557"/>
                    <a:pt x="21598" y="10372"/>
                    <a:pt x="21598" y="10205"/>
                  </a:cubicBezTo>
                  <a:cubicBezTo>
                    <a:pt x="21598" y="10037"/>
                    <a:pt x="21591" y="9889"/>
                    <a:pt x="21558" y="9745"/>
                  </a:cubicBezTo>
                  <a:cubicBezTo>
                    <a:pt x="21525" y="9601"/>
                    <a:pt x="21466" y="9462"/>
                    <a:pt x="21407" y="9327"/>
                  </a:cubicBezTo>
                  <a:cubicBezTo>
                    <a:pt x="21349" y="9193"/>
                    <a:pt x="21290" y="9063"/>
                    <a:pt x="21239" y="8961"/>
                  </a:cubicBezTo>
                  <a:cubicBezTo>
                    <a:pt x="21188" y="8859"/>
                    <a:pt x="21144" y="8784"/>
                    <a:pt x="21067" y="8724"/>
                  </a:cubicBezTo>
                  <a:cubicBezTo>
                    <a:pt x="20990" y="8664"/>
                    <a:pt x="20880" y="8617"/>
                    <a:pt x="20770" y="8580"/>
                  </a:cubicBezTo>
                  <a:cubicBezTo>
                    <a:pt x="20660" y="8543"/>
                    <a:pt x="20550" y="8515"/>
                    <a:pt x="20477" y="8501"/>
                  </a:cubicBezTo>
                  <a:cubicBezTo>
                    <a:pt x="20404" y="8487"/>
                    <a:pt x="20367" y="8487"/>
                    <a:pt x="20360" y="8469"/>
                  </a:cubicBezTo>
                  <a:cubicBezTo>
                    <a:pt x="20352" y="8450"/>
                    <a:pt x="20374" y="8413"/>
                    <a:pt x="20418" y="8302"/>
                  </a:cubicBezTo>
                  <a:cubicBezTo>
                    <a:pt x="20462" y="8190"/>
                    <a:pt x="20528" y="8005"/>
                    <a:pt x="20583" y="7796"/>
                  </a:cubicBezTo>
                  <a:cubicBezTo>
                    <a:pt x="20638" y="7587"/>
                    <a:pt x="20682" y="7355"/>
                    <a:pt x="20726" y="7118"/>
                  </a:cubicBezTo>
                  <a:cubicBezTo>
                    <a:pt x="20770" y="6881"/>
                    <a:pt x="20814" y="6640"/>
                    <a:pt x="20843" y="6376"/>
                  </a:cubicBezTo>
                  <a:cubicBezTo>
                    <a:pt x="20873" y="6111"/>
                    <a:pt x="20887" y="5823"/>
                    <a:pt x="20891" y="5554"/>
                  </a:cubicBezTo>
                  <a:cubicBezTo>
                    <a:pt x="20895" y="5285"/>
                    <a:pt x="20887" y="5034"/>
                    <a:pt x="20884" y="4765"/>
                  </a:cubicBezTo>
                  <a:cubicBezTo>
                    <a:pt x="20880" y="4496"/>
                    <a:pt x="20880" y="4208"/>
                    <a:pt x="20854" y="3976"/>
                  </a:cubicBezTo>
                  <a:cubicBezTo>
                    <a:pt x="20829" y="3744"/>
                    <a:pt x="20777" y="3568"/>
                    <a:pt x="20704" y="3405"/>
                  </a:cubicBezTo>
                  <a:cubicBezTo>
                    <a:pt x="20631" y="3243"/>
                    <a:pt x="20536" y="3094"/>
                    <a:pt x="20448" y="2969"/>
                  </a:cubicBezTo>
                  <a:cubicBezTo>
                    <a:pt x="20360" y="2844"/>
                    <a:pt x="20279" y="2742"/>
                    <a:pt x="20158" y="2602"/>
                  </a:cubicBezTo>
                  <a:cubicBezTo>
                    <a:pt x="20037" y="2463"/>
                    <a:pt x="19876" y="2287"/>
                    <a:pt x="19722" y="2134"/>
                  </a:cubicBezTo>
                  <a:cubicBezTo>
                    <a:pt x="19568" y="1980"/>
                    <a:pt x="19422" y="1850"/>
                    <a:pt x="19301" y="1744"/>
                  </a:cubicBezTo>
                  <a:cubicBezTo>
                    <a:pt x="19180" y="1637"/>
                    <a:pt x="19085" y="1553"/>
                    <a:pt x="18971" y="1479"/>
                  </a:cubicBezTo>
                  <a:cubicBezTo>
                    <a:pt x="18858" y="1405"/>
                    <a:pt x="18726" y="1340"/>
                    <a:pt x="18605" y="1303"/>
                  </a:cubicBezTo>
                  <a:cubicBezTo>
                    <a:pt x="18484" y="1266"/>
                    <a:pt x="18374" y="1256"/>
                    <a:pt x="18228" y="1247"/>
                  </a:cubicBezTo>
                  <a:cubicBezTo>
                    <a:pt x="18081" y="1238"/>
                    <a:pt x="17898" y="1229"/>
                    <a:pt x="17733" y="1229"/>
                  </a:cubicBezTo>
                  <a:cubicBezTo>
                    <a:pt x="17568" y="1229"/>
                    <a:pt x="17422" y="1238"/>
                    <a:pt x="17264" y="1252"/>
                  </a:cubicBezTo>
                  <a:cubicBezTo>
                    <a:pt x="17107" y="1266"/>
                    <a:pt x="16938" y="1284"/>
                    <a:pt x="16777" y="1307"/>
                  </a:cubicBezTo>
                  <a:cubicBezTo>
                    <a:pt x="16616" y="1331"/>
                    <a:pt x="16462" y="1359"/>
                    <a:pt x="16308" y="1396"/>
                  </a:cubicBezTo>
                  <a:cubicBezTo>
                    <a:pt x="16154" y="1433"/>
                    <a:pt x="16000" y="1479"/>
                    <a:pt x="15835" y="1530"/>
                  </a:cubicBezTo>
                  <a:cubicBezTo>
                    <a:pt x="15670" y="1581"/>
                    <a:pt x="15495" y="1637"/>
                    <a:pt x="15352" y="1683"/>
                  </a:cubicBezTo>
                  <a:cubicBezTo>
                    <a:pt x="15209" y="1730"/>
                    <a:pt x="15099" y="1767"/>
                    <a:pt x="14982" y="1827"/>
                  </a:cubicBezTo>
                  <a:cubicBezTo>
                    <a:pt x="14864" y="1888"/>
                    <a:pt x="14740" y="1971"/>
                    <a:pt x="14619" y="2050"/>
                  </a:cubicBezTo>
                  <a:cubicBezTo>
                    <a:pt x="14498" y="2129"/>
                    <a:pt x="14381" y="2203"/>
                    <a:pt x="14242" y="2338"/>
                  </a:cubicBezTo>
                  <a:cubicBezTo>
                    <a:pt x="14102" y="2472"/>
                    <a:pt x="13941" y="2667"/>
                    <a:pt x="13780" y="2862"/>
                  </a:cubicBezTo>
                  <a:close/>
                </a:path>
              </a:pathLst>
            </a:custGeom>
            <a:solidFill>
              <a:srgbClr val="6661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263" name="Linie" descr="Lini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5880" y="6592849"/>
              <a:ext cx="135733" cy="155713"/>
            </a:xfrm>
            <a:prstGeom prst="rect">
              <a:avLst/>
            </a:prstGeom>
            <a:effectLst/>
          </p:spPr>
        </p:pic>
        <p:pic>
          <p:nvPicPr>
            <p:cNvPr id="265" name="Linie" descr="Lini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8107" y="6305535"/>
              <a:ext cx="155897" cy="184938"/>
            </a:xfrm>
            <a:prstGeom prst="rect">
              <a:avLst/>
            </a:prstGeom>
            <a:effectLst/>
          </p:spPr>
        </p:pic>
        <p:pic>
          <p:nvPicPr>
            <p:cNvPr id="267" name="Linie" descr="Lini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8578" y="4025028"/>
              <a:ext cx="2834834" cy="1227674"/>
            </a:xfrm>
            <a:prstGeom prst="rect">
              <a:avLst/>
            </a:prstGeom>
            <a:effectLst/>
          </p:spPr>
        </p:pic>
        <p:pic>
          <p:nvPicPr>
            <p:cNvPr id="269" name="Linie" descr="Lini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762" y="4397087"/>
              <a:ext cx="3059887" cy="2150033"/>
            </a:xfrm>
            <a:prstGeom prst="rect">
              <a:avLst/>
            </a:prstGeom>
            <a:effectLst/>
          </p:spPr>
        </p:pic>
      </p:grpSp>
      <p:sp>
        <p:nvSpPr>
          <p:cNvPr id="1131" name="Planungsphase /…"/>
          <p:cNvSpPr txBox="1"/>
          <p:nvPr/>
        </p:nvSpPr>
        <p:spPr>
          <a:xfrm rot="20951592">
            <a:off x="2241757" y="1983681"/>
            <a:ext cx="164190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sz="1600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Vorbereitung</a:t>
            </a:r>
            <a:r>
              <a:rPr lang="de-DE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/>
            </a:r>
            <a:br>
              <a:rPr lang="de-DE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de-DE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„Iteration Zero“</a:t>
            </a:r>
          </a:p>
        </p:txBody>
      </p:sp>
      <p:sp>
        <p:nvSpPr>
          <p:cNvPr id="1133" name="Kompass Planung"/>
          <p:cNvSpPr txBox="1"/>
          <p:nvPr/>
        </p:nvSpPr>
        <p:spPr>
          <a:xfrm rot="1331461">
            <a:off x="7002998" y="2747550"/>
            <a:ext cx="1957778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r>
              <a:rPr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Kompass</a:t>
            </a:r>
            <a:r>
              <a:rPr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de-CH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‘Anpassung’</a:t>
            </a:r>
            <a:endParaRPr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DMS-Einführungsprojekte agil</a:t>
            </a:r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998527" y="2574034"/>
            <a:ext cx="688513" cy="414766"/>
            <a:chOff x="4172874" y="2762877"/>
            <a:chExt cx="688513" cy="414766"/>
          </a:xfrm>
        </p:grpSpPr>
        <p:sp>
          <p:nvSpPr>
            <p:cNvPr id="18" name="Form"/>
            <p:cNvSpPr/>
            <p:nvPr/>
          </p:nvSpPr>
          <p:spPr>
            <a:xfrm>
              <a:off x="4195616" y="2948819"/>
              <a:ext cx="110528" cy="18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extrusionOk="0">
                  <a:moveTo>
                    <a:pt x="0" y="20672"/>
                  </a:moveTo>
                  <a:cubicBezTo>
                    <a:pt x="1728" y="16930"/>
                    <a:pt x="3456" y="13188"/>
                    <a:pt x="4896" y="10382"/>
                  </a:cubicBezTo>
                  <a:cubicBezTo>
                    <a:pt x="6336" y="7576"/>
                    <a:pt x="7488" y="5705"/>
                    <a:pt x="8352" y="4344"/>
                  </a:cubicBezTo>
                  <a:cubicBezTo>
                    <a:pt x="9216" y="2983"/>
                    <a:pt x="9792" y="2133"/>
                    <a:pt x="10512" y="1368"/>
                  </a:cubicBezTo>
                  <a:cubicBezTo>
                    <a:pt x="11232" y="602"/>
                    <a:pt x="12096" y="-78"/>
                    <a:pt x="12672" y="7"/>
                  </a:cubicBezTo>
                  <a:cubicBezTo>
                    <a:pt x="13248" y="92"/>
                    <a:pt x="13536" y="942"/>
                    <a:pt x="13680" y="3919"/>
                  </a:cubicBezTo>
                  <a:cubicBezTo>
                    <a:pt x="13824" y="6895"/>
                    <a:pt x="13824" y="11998"/>
                    <a:pt x="13824" y="14974"/>
                  </a:cubicBezTo>
                  <a:cubicBezTo>
                    <a:pt x="13824" y="17950"/>
                    <a:pt x="13824" y="18801"/>
                    <a:pt x="14256" y="19566"/>
                  </a:cubicBezTo>
                  <a:cubicBezTo>
                    <a:pt x="14688" y="20331"/>
                    <a:pt x="15552" y="21012"/>
                    <a:pt x="16848" y="21267"/>
                  </a:cubicBezTo>
                  <a:cubicBezTo>
                    <a:pt x="18144" y="21522"/>
                    <a:pt x="19872" y="21352"/>
                    <a:pt x="21600" y="21182"/>
                  </a:cubicBezTo>
                  <a:close/>
                </a:path>
              </a:pathLst>
            </a:custGeom>
            <a:solidFill>
              <a:srgbClr val="FFAB01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19" name="Form"/>
            <p:cNvSpPr/>
            <p:nvPr/>
          </p:nvSpPr>
          <p:spPr>
            <a:xfrm>
              <a:off x="4204458" y="2968776"/>
              <a:ext cx="97265" cy="17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77"/>
                  </a:moveTo>
                  <a:cubicBezTo>
                    <a:pt x="1636" y="15323"/>
                    <a:pt x="3273" y="12369"/>
                    <a:pt x="5073" y="9969"/>
                  </a:cubicBezTo>
                  <a:cubicBezTo>
                    <a:pt x="6873" y="7569"/>
                    <a:pt x="8836" y="5723"/>
                    <a:pt x="10145" y="4338"/>
                  </a:cubicBezTo>
                  <a:cubicBezTo>
                    <a:pt x="11455" y="2954"/>
                    <a:pt x="12109" y="2031"/>
                    <a:pt x="13091" y="1292"/>
                  </a:cubicBezTo>
                  <a:cubicBezTo>
                    <a:pt x="14073" y="554"/>
                    <a:pt x="15382" y="0"/>
                    <a:pt x="16691" y="0"/>
                  </a:cubicBezTo>
                  <a:cubicBezTo>
                    <a:pt x="18000" y="0"/>
                    <a:pt x="19309" y="554"/>
                    <a:pt x="19964" y="1754"/>
                  </a:cubicBezTo>
                  <a:cubicBezTo>
                    <a:pt x="20618" y="2954"/>
                    <a:pt x="20618" y="4800"/>
                    <a:pt x="20454" y="7200"/>
                  </a:cubicBezTo>
                  <a:cubicBezTo>
                    <a:pt x="20291" y="9600"/>
                    <a:pt x="19964" y="12554"/>
                    <a:pt x="20127" y="15046"/>
                  </a:cubicBezTo>
                  <a:cubicBezTo>
                    <a:pt x="20291" y="17538"/>
                    <a:pt x="20945" y="19569"/>
                    <a:pt x="21600" y="21600"/>
                  </a:cubicBezTo>
                  <a:close/>
                </a:path>
              </a:pathLst>
            </a:custGeom>
            <a:solidFill>
              <a:srgbClr val="FFAB01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0" name="Form"/>
            <p:cNvSpPr/>
            <p:nvPr/>
          </p:nvSpPr>
          <p:spPr>
            <a:xfrm>
              <a:off x="4337090" y="3035092"/>
              <a:ext cx="97265" cy="10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00"/>
                  </a:moveTo>
                  <a:cubicBezTo>
                    <a:pt x="1636" y="14400"/>
                    <a:pt x="3273" y="9900"/>
                    <a:pt x="4582" y="7050"/>
                  </a:cubicBezTo>
                  <a:cubicBezTo>
                    <a:pt x="5891" y="4200"/>
                    <a:pt x="6873" y="3000"/>
                    <a:pt x="8018" y="1950"/>
                  </a:cubicBezTo>
                  <a:cubicBezTo>
                    <a:pt x="9164" y="900"/>
                    <a:pt x="10473" y="0"/>
                    <a:pt x="11782" y="0"/>
                  </a:cubicBezTo>
                  <a:cubicBezTo>
                    <a:pt x="13091" y="0"/>
                    <a:pt x="14400" y="900"/>
                    <a:pt x="15218" y="3600"/>
                  </a:cubicBezTo>
                  <a:cubicBezTo>
                    <a:pt x="16036" y="6300"/>
                    <a:pt x="16364" y="10800"/>
                    <a:pt x="17345" y="14100"/>
                  </a:cubicBezTo>
                  <a:cubicBezTo>
                    <a:pt x="18327" y="17400"/>
                    <a:pt x="19964" y="19500"/>
                    <a:pt x="21600" y="21600"/>
                  </a:cubicBezTo>
                  <a:close/>
                </a:path>
              </a:pathLst>
            </a:custGeom>
            <a:solidFill>
              <a:srgbClr val="BE38F3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1" name="Form"/>
            <p:cNvSpPr/>
            <p:nvPr/>
          </p:nvSpPr>
          <p:spPr>
            <a:xfrm>
              <a:off x="4447583" y="3000382"/>
              <a:ext cx="106142" cy="15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8" extrusionOk="0">
                  <a:moveTo>
                    <a:pt x="895" y="17188"/>
                  </a:moveTo>
                  <a:cubicBezTo>
                    <a:pt x="303" y="16159"/>
                    <a:pt x="-289" y="15131"/>
                    <a:pt x="155" y="13485"/>
                  </a:cubicBezTo>
                  <a:cubicBezTo>
                    <a:pt x="599" y="11839"/>
                    <a:pt x="2078" y="9577"/>
                    <a:pt x="3558" y="7519"/>
                  </a:cubicBezTo>
                  <a:cubicBezTo>
                    <a:pt x="5037" y="5462"/>
                    <a:pt x="6516" y="3611"/>
                    <a:pt x="7848" y="2274"/>
                  </a:cubicBezTo>
                  <a:cubicBezTo>
                    <a:pt x="9179" y="937"/>
                    <a:pt x="10363" y="114"/>
                    <a:pt x="11547" y="11"/>
                  </a:cubicBezTo>
                  <a:cubicBezTo>
                    <a:pt x="12730" y="-92"/>
                    <a:pt x="13914" y="525"/>
                    <a:pt x="14653" y="1862"/>
                  </a:cubicBezTo>
                  <a:cubicBezTo>
                    <a:pt x="15393" y="3199"/>
                    <a:pt x="15689" y="5257"/>
                    <a:pt x="16725" y="8342"/>
                  </a:cubicBezTo>
                  <a:cubicBezTo>
                    <a:pt x="17760" y="11428"/>
                    <a:pt x="19536" y="15542"/>
                    <a:pt x="20423" y="17908"/>
                  </a:cubicBezTo>
                  <a:cubicBezTo>
                    <a:pt x="21311" y="20274"/>
                    <a:pt x="21311" y="20891"/>
                    <a:pt x="21311" y="21508"/>
                  </a:cubicBezTo>
                  <a:close/>
                </a:path>
              </a:pathLst>
            </a:custGeom>
            <a:solidFill>
              <a:srgbClr val="3A87FE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2" name="Form"/>
            <p:cNvSpPr/>
            <p:nvPr/>
          </p:nvSpPr>
          <p:spPr>
            <a:xfrm>
              <a:off x="4562566" y="3054495"/>
              <a:ext cx="137055" cy="9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extrusionOk="0">
                  <a:moveTo>
                    <a:pt x="0" y="18155"/>
                  </a:moveTo>
                  <a:cubicBezTo>
                    <a:pt x="929" y="15378"/>
                    <a:pt x="1858" y="12601"/>
                    <a:pt x="2903" y="9669"/>
                  </a:cubicBezTo>
                  <a:cubicBezTo>
                    <a:pt x="3948" y="6738"/>
                    <a:pt x="5110" y="3652"/>
                    <a:pt x="6271" y="1801"/>
                  </a:cubicBezTo>
                  <a:cubicBezTo>
                    <a:pt x="7432" y="-51"/>
                    <a:pt x="8594" y="-668"/>
                    <a:pt x="10219" y="875"/>
                  </a:cubicBezTo>
                  <a:cubicBezTo>
                    <a:pt x="11845" y="2418"/>
                    <a:pt x="13935" y="6121"/>
                    <a:pt x="15910" y="9823"/>
                  </a:cubicBezTo>
                  <a:cubicBezTo>
                    <a:pt x="17884" y="13526"/>
                    <a:pt x="19742" y="17229"/>
                    <a:pt x="21600" y="20932"/>
                  </a:cubicBezTo>
                  <a:close/>
                </a:path>
              </a:pathLst>
            </a:custGeom>
            <a:solidFill>
              <a:srgbClr val="E63B7A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3" name="Form"/>
            <p:cNvSpPr/>
            <p:nvPr/>
          </p:nvSpPr>
          <p:spPr>
            <a:xfrm>
              <a:off x="4717304" y="3073435"/>
              <a:ext cx="110528" cy="8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extrusionOk="0">
                  <a:moveTo>
                    <a:pt x="0" y="19155"/>
                  </a:moveTo>
                  <a:cubicBezTo>
                    <a:pt x="576" y="15671"/>
                    <a:pt x="1152" y="12187"/>
                    <a:pt x="2304" y="9051"/>
                  </a:cubicBezTo>
                  <a:cubicBezTo>
                    <a:pt x="3456" y="5916"/>
                    <a:pt x="5184" y="3129"/>
                    <a:pt x="6768" y="1561"/>
                  </a:cubicBezTo>
                  <a:cubicBezTo>
                    <a:pt x="8352" y="-7"/>
                    <a:pt x="9792" y="-355"/>
                    <a:pt x="10800" y="342"/>
                  </a:cubicBezTo>
                  <a:cubicBezTo>
                    <a:pt x="11808" y="1039"/>
                    <a:pt x="12384" y="2780"/>
                    <a:pt x="14112" y="6439"/>
                  </a:cubicBezTo>
                  <a:cubicBezTo>
                    <a:pt x="15840" y="10097"/>
                    <a:pt x="18720" y="15671"/>
                    <a:pt x="21600" y="21245"/>
                  </a:cubicBezTo>
                  <a:close/>
                </a:path>
              </a:pathLst>
            </a:custGeom>
            <a:solidFill>
              <a:srgbClr val="B51A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24" name="Linie" descr="Lini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72874" y="2891565"/>
              <a:ext cx="669496" cy="286078"/>
            </a:xfrm>
            <a:prstGeom prst="rect">
              <a:avLst/>
            </a:prstGeom>
            <a:effectLst/>
          </p:spPr>
        </p:pic>
        <p:pic>
          <p:nvPicPr>
            <p:cNvPr id="25" name="Linie" descr="Lini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40680" y="2866055"/>
              <a:ext cx="120707" cy="180736"/>
            </a:xfrm>
            <a:prstGeom prst="rect">
              <a:avLst/>
            </a:prstGeom>
            <a:effectLst/>
          </p:spPr>
        </p:pic>
        <p:pic>
          <p:nvPicPr>
            <p:cNvPr id="26" name="Linie" descr="Lini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13797" y="2853499"/>
              <a:ext cx="114766" cy="198095"/>
            </a:xfrm>
            <a:prstGeom prst="rect">
              <a:avLst/>
            </a:prstGeom>
            <a:effectLst/>
          </p:spPr>
        </p:pic>
        <p:pic>
          <p:nvPicPr>
            <p:cNvPr id="27" name="Linie" descr="Lini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84216" y="2784292"/>
              <a:ext cx="120665" cy="170884"/>
            </a:xfrm>
            <a:prstGeom prst="rect">
              <a:avLst/>
            </a:prstGeom>
            <a:effectLst/>
          </p:spPr>
        </p:pic>
        <p:pic>
          <p:nvPicPr>
            <p:cNvPr id="28" name="Linie" descr="Lini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62882" y="2851887"/>
              <a:ext cx="117246" cy="159750"/>
            </a:xfrm>
            <a:prstGeom prst="rect">
              <a:avLst/>
            </a:prstGeom>
            <a:effectLst/>
          </p:spPr>
        </p:pic>
        <p:pic>
          <p:nvPicPr>
            <p:cNvPr id="29" name="Linie" descr="Lini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28272" y="2762877"/>
              <a:ext cx="114758" cy="166274"/>
            </a:xfrm>
            <a:prstGeom prst="rect">
              <a:avLst/>
            </a:prstGeom>
            <a:effectLst/>
          </p:spPr>
        </p:pic>
      </p:grpSp>
      <p:sp>
        <p:nvSpPr>
          <p:cNvPr id="36" name="Projektplanung"/>
          <p:cNvSpPr txBox="1"/>
          <p:nvPr/>
        </p:nvSpPr>
        <p:spPr>
          <a:xfrm>
            <a:off x="2554067" y="3504154"/>
            <a:ext cx="126893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Umsetzungs</a:t>
            </a:r>
            <a:r>
              <a:rPr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pla</a:t>
            </a:r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7" name="Forschung / Abklärung"/>
          <p:cNvSpPr txBox="1"/>
          <p:nvPr/>
        </p:nvSpPr>
        <p:spPr>
          <a:xfrm>
            <a:off x="2476311" y="3178665"/>
            <a:ext cx="8569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Installation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606602" y="2396584"/>
            <a:ext cx="1492798" cy="1282045"/>
            <a:chOff x="355880" y="4025028"/>
            <a:chExt cx="3268769" cy="2723534"/>
          </a:xfrm>
        </p:grpSpPr>
        <p:sp>
          <p:nvSpPr>
            <p:cNvPr id="254" name="Form"/>
            <p:cNvSpPr/>
            <p:nvPr/>
          </p:nvSpPr>
          <p:spPr>
            <a:xfrm>
              <a:off x="464969" y="4063428"/>
              <a:ext cx="3116864" cy="2459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88" extrusionOk="0">
                  <a:moveTo>
                    <a:pt x="13736" y="3001"/>
                  </a:moveTo>
                  <a:cubicBezTo>
                    <a:pt x="13736" y="2909"/>
                    <a:pt x="13736" y="2816"/>
                    <a:pt x="13699" y="2714"/>
                  </a:cubicBezTo>
                  <a:cubicBezTo>
                    <a:pt x="13663" y="2612"/>
                    <a:pt x="13590" y="2500"/>
                    <a:pt x="13516" y="2393"/>
                  </a:cubicBezTo>
                  <a:cubicBezTo>
                    <a:pt x="13443" y="2287"/>
                    <a:pt x="13370" y="2185"/>
                    <a:pt x="13289" y="2087"/>
                  </a:cubicBezTo>
                  <a:cubicBezTo>
                    <a:pt x="13209" y="1990"/>
                    <a:pt x="13121" y="1897"/>
                    <a:pt x="13029" y="1813"/>
                  </a:cubicBezTo>
                  <a:cubicBezTo>
                    <a:pt x="12937" y="1730"/>
                    <a:pt x="12842" y="1656"/>
                    <a:pt x="12725" y="1567"/>
                  </a:cubicBezTo>
                  <a:cubicBezTo>
                    <a:pt x="12608" y="1479"/>
                    <a:pt x="12469" y="1377"/>
                    <a:pt x="12362" y="1303"/>
                  </a:cubicBezTo>
                  <a:cubicBezTo>
                    <a:pt x="12256" y="1229"/>
                    <a:pt x="12183" y="1182"/>
                    <a:pt x="12091" y="1136"/>
                  </a:cubicBezTo>
                  <a:cubicBezTo>
                    <a:pt x="12000" y="1089"/>
                    <a:pt x="11890" y="1043"/>
                    <a:pt x="11754" y="978"/>
                  </a:cubicBezTo>
                  <a:cubicBezTo>
                    <a:pt x="11619" y="913"/>
                    <a:pt x="11457" y="829"/>
                    <a:pt x="11304" y="746"/>
                  </a:cubicBezTo>
                  <a:cubicBezTo>
                    <a:pt x="11150" y="662"/>
                    <a:pt x="11003" y="579"/>
                    <a:pt x="10831" y="481"/>
                  </a:cubicBezTo>
                  <a:cubicBezTo>
                    <a:pt x="10659" y="384"/>
                    <a:pt x="10461" y="272"/>
                    <a:pt x="10274" y="189"/>
                  </a:cubicBezTo>
                  <a:cubicBezTo>
                    <a:pt x="10087" y="105"/>
                    <a:pt x="9911" y="50"/>
                    <a:pt x="9710" y="22"/>
                  </a:cubicBezTo>
                  <a:cubicBezTo>
                    <a:pt x="9508" y="-6"/>
                    <a:pt x="9281" y="-6"/>
                    <a:pt x="9091" y="17"/>
                  </a:cubicBezTo>
                  <a:cubicBezTo>
                    <a:pt x="8900" y="40"/>
                    <a:pt x="8746" y="87"/>
                    <a:pt x="8578" y="152"/>
                  </a:cubicBezTo>
                  <a:cubicBezTo>
                    <a:pt x="8409" y="217"/>
                    <a:pt x="8226" y="300"/>
                    <a:pt x="8076" y="370"/>
                  </a:cubicBezTo>
                  <a:cubicBezTo>
                    <a:pt x="7926" y="440"/>
                    <a:pt x="7809" y="495"/>
                    <a:pt x="7688" y="570"/>
                  </a:cubicBezTo>
                  <a:cubicBezTo>
                    <a:pt x="7567" y="644"/>
                    <a:pt x="7442" y="737"/>
                    <a:pt x="7288" y="853"/>
                  </a:cubicBezTo>
                  <a:cubicBezTo>
                    <a:pt x="7134" y="969"/>
                    <a:pt x="6951" y="1108"/>
                    <a:pt x="6797" y="1242"/>
                  </a:cubicBezTo>
                  <a:cubicBezTo>
                    <a:pt x="6644" y="1377"/>
                    <a:pt x="6519" y="1507"/>
                    <a:pt x="6442" y="1591"/>
                  </a:cubicBezTo>
                  <a:cubicBezTo>
                    <a:pt x="6365" y="1674"/>
                    <a:pt x="6336" y="1711"/>
                    <a:pt x="6292" y="1748"/>
                  </a:cubicBezTo>
                  <a:cubicBezTo>
                    <a:pt x="6248" y="1785"/>
                    <a:pt x="6189" y="1823"/>
                    <a:pt x="6149" y="1823"/>
                  </a:cubicBezTo>
                  <a:cubicBezTo>
                    <a:pt x="6109" y="1823"/>
                    <a:pt x="6087" y="1785"/>
                    <a:pt x="6017" y="1734"/>
                  </a:cubicBezTo>
                  <a:cubicBezTo>
                    <a:pt x="5948" y="1683"/>
                    <a:pt x="5830" y="1618"/>
                    <a:pt x="5698" y="1558"/>
                  </a:cubicBezTo>
                  <a:cubicBezTo>
                    <a:pt x="5567" y="1498"/>
                    <a:pt x="5420" y="1442"/>
                    <a:pt x="5244" y="1419"/>
                  </a:cubicBezTo>
                  <a:cubicBezTo>
                    <a:pt x="5068" y="1396"/>
                    <a:pt x="4863" y="1405"/>
                    <a:pt x="4698" y="1423"/>
                  </a:cubicBezTo>
                  <a:cubicBezTo>
                    <a:pt x="4533" y="1442"/>
                    <a:pt x="4409" y="1470"/>
                    <a:pt x="4292" y="1516"/>
                  </a:cubicBezTo>
                  <a:cubicBezTo>
                    <a:pt x="4174" y="1563"/>
                    <a:pt x="4064" y="1628"/>
                    <a:pt x="3955" y="1697"/>
                  </a:cubicBezTo>
                  <a:cubicBezTo>
                    <a:pt x="3845" y="1767"/>
                    <a:pt x="3735" y="1841"/>
                    <a:pt x="3625" y="1939"/>
                  </a:cubicBezTo>
                  <a:cubicBezTo>
                    <a:pt x="3515" y="2036"/>
                    <a:pt x="3405" y="2157"/>
                    <a:pt x="3310" y="2268"/>
                  </a:cubicBezTo>
                  <a:cubicBezTo>
                    <a:pt x="3215" y="2380"/>
                    <a:pt x="3134" y="2482"/>
                    <a:pt x="3057" y="2593"/>
                  </a:cubicBezTo>
                  <a:cubicBezTo>
                    <a:pt x="2980" y="2704"/>
                    <a:pt x="2907" y="2825"/>
                    <a:pt x="2848" y="2955"/>
                  </a:cubicBezTo>
                  <a:cubicBezTo>
                    <a:pt x="2790" y="3085"/>
                    <a:pt x="2746" y="3224"/>
                    <a:pt x="2716" y="3363"/>
                  </a:cubicBezTo>
                  <a:cubicBezTo>
                    <a:pt x="2687" y="3503"/>
                    <a:pt x="2672" y="3642"/>
                    <a:pt x="2669" y="3735"/>
                  </a:cubicBezTo>
                  <a:cubicBezTo>
                    <a:pt x="2665" y="3828"/>
                    <a:pt x="2672" y="3874"/>
                    <a:pt x="2658" y="3893"/>
                  </a:cubicBezTo>
                  <a:cubicBezTo>
                    <a:pt x="2643" y="3911"/>
                    <a:pt x="2606" y="3902"/>
                    <a:pt x="2511" y="3888"/>
                  </a:cubicBezTo>
                  <a:cubicBezTo>
                    <a:pt x="2416" y="3874"/>
                    <a:pt x="2262" y="3855"/>
                    <a:pt x="2123" y="3860"/>
                  </a:cubicBezTo>
                  <a:cubicBezTo>
                    <a:pt x="1984" y="3865"/>
                    <a:pt x="1859" y="3893"/>
                    <a:pt x="1738" y="3916"/>
                  </a:cubicBezTo>
                  <a:cubicBezTo>
                    <a:pt x="1617" y="3939"/>
                    <a:pt x="1500" y="3958"/>
                    <a:pt x="1375" y="4018"/>
                  </a:cubicBezTo>
                  <a:cubicBezTo>
                    <a:pt x="1251" y="4078"/>
                    <a:pt x="1119" y="4180"/>
                    <a:pt x="994" y="4301"/>
                  </a:cubicBezTo>
                  <a:cubicBezTo>
                    <a:pt x="870" y="4422"/>
                    <a:pt x="753" y="4561"/>
                    <a:pt x="643" y="4733"/>
                  </a:cubicBezTo>
                  <a:cubicBezTo>
                    <a:pt x="533" y="4904"/>
                    <a:pt x="430" y="5109"/>
                    <a:pt x="357" y="5285"/>
                  </a:cubicBezTo>
                  <a:cubicBezTo>
                    <a:pt x="284" y="5461"/>
                    <a:pt x="240" y="5610"/>
                    <a:pt x="199" y="5800"/>
                  </a:cubicBezTo>
                  <a:cubicBezTo>
                    <a:pt x="159" y="5990"/>
                    <a:pt x="123" y="6222"/>
                    <a:pt x="93" y="6464"/>
                  </a:cubicBezTo>
                  <a:cubicBezTo>
                    <a:pt x="64" y="6705"/>
                    <a:pt x="42" y="6956"/>
                    <a:pt x="27" y="7216"/>
                  </a:cubicBezTo>
                  <a:cubicBezTo>
                    <a:pt x="13" y="7476"/>
                    <a:pt x="5" y="7745"/>
                    <a:pt x="2" y="8005"/>
                  </a:cubicBezTo>
                  <a:cubicBezTo>
                    <a:pt x="-2" y="8265"/>
                    <a:pt x="-2" y="8515"/>
                    <a:pt x="13" y="8710"/>
                  </a:cubicBezTo>
                  <a:cubicBezTo>
                    <a:pt x="27" y="8905"/>
                    <a:pt x="57" y="9044"/>
                    <a:pt x="115" y="9184"/>
                  </a:cubicBezTo>
                  <a:cubicBezTo>
                    <a:pt x="174" y="9323"/>
                    <a:pt x="262" y="9462"/>
                    <a:pt x="339" y="9559"/>
                  </a:cubicBezTo>
                  <a:cubicBezTo>
                    <a:pt x="416" y="9657"/>
                    <a:pt x="482" y="9713"/>
                    <a:pt x="551" y="9740"/>
                  </a:cubicBezTo>
                  <a:cubicBezTo>
                    <a:pt x="621" y="9768"/>
                    <a:pt x="694" y="9768"/>
                    <a:pt x="767" y="9745"/>
                  </a:cubicBezTo>
                  <a:cubicBezTo>
                    <a:pt x="841" y="9722"/>
                    <a:pt x="914" y="9675"/>
                    <a:pt x="976" y="9601"/>
                  </a:cubicBezTo>
                  <a:cubicBezTo>
                    <a:pt x="1038" y="9527"/>
                    <a:pt x="1090" y="9425"/>
                    <a:pt x="1126" y="9355"/>
                  </a:cubicBezTo>
                  <a:cubicBezTo>
                    <a:pt x="1163" y="9286"/>
                    <a:pt x="1185" y="9248"/>
                    <a:pt x="1203" y="9207"/>
                  </a:cubicBezTo>
                  <a:cubicBezTo>
                    <a:pt x="1222" y="9165"/>
                    <a:pt x="1236" y="9119"/>
                    <a:pt x="1233" y="9114"/>
                  </a:cubicBezTo>
                  <a:cubicBezTo>
                    <a:pt x="1229" y="9109"/>
                    <a:pt x="1207" y="9146"/>
                    <a:pt x="1170" y="9267"/>
                  </a:cubicBezTo>
                  <a:cubicBezTo>
                    <a:pt x="1134" y="9388"/>
                    <a:pt x="1082" y="9592"/>
                    <a:pt x="1057" y="9792"/>
                  </a:cubicBezTo>
                  <a:cubicBezTo>
                    <a:pt x="1031" y="9991"/>
                    <a:pt x="1031" y="10186"/>
                    <a:pt x="1064" y="10367"/>
                  </a:cubicBezTo>
                  <a:cubicBezTo>
                    <a:pt x="1097" y="10548"/>
                    <a:pt x="1163" y="10715"/>
                    <a:pt x="1222" y="10864"/>
                  </a:cubicBezTo>
                  <a:cubicBezTo>
                    <a:pt x="1280" y="11012"/>
                    <a:pt x="1332" y="11142"/>
                    <a:pt x="1419" y="11332"/>
                  </a:cubicBezTo>
                  <a:cubicBezTo>
                    <a:pt x="1507" y="11523"/>
                    <a:pt x="1632" y="11773"/>
                    <a:pt x="1764" y="12001"/>
                  </a:cubicBezTo>
                  <a:cubicBezTo>
                    <a:pt x="1896" y="12228"/>
                    <a:pt x="2035" y="12432"/>
                    <a:pt x="2170" y="12604"/>
                  </a:cubicBezTo>
                  <a:cubicBezTo>
                    <a:pt x="2306" y="12776"/>
                    <a:pt x="2438" y="12915"/>
                    <a:pt x="2518" y="12999"/>
                  </a:cubicBezTo>
                  <a:cubicBezTo>
                    <a:pt x="2599" y="13082"/>
                    <a:pt x="2628" y="13110"/>
                    <a:pt x="2661" y="13133"/>
                  </a:cubicBezTo>
                  <a:cubicBezTo>
                    <a:pt x="2694" y="13156"/>
                    <a:pt x="2731" y="13175"/>
                    <a:pt x="2742" y="13221"/>
                  </a:cubicBezTo>
                  <a:cubicBezTo>
                    <a:pt x="2753" y="13268"/>
                    <a:pt x="2738" y="13342"/>
                    <a:pt x="2709" y="13472"/>
                  </a:cubicBezTo>
                  <a:cubicBezTo>
                    <a:pt x="2680" y="13602"/>
                    <a:pt x="2636" y="13788"/>
                    <a:pt x="2595" y="13987"/>
                  </a:cubicBezTo>
                  <a:cubicBezTo>
                    <a:pt x="2555" y="14187"/>
                    <a:pt x="2518" y="14400"/>
                    <a:pt x="2493" y="14600"/>
                  </a:cubicBezTo>
                  <a:cubicBezTo>
                    <a:pt x="2467" y="14799"/>
                    <a:pt x="2453" y="14985"/>
                    <a:pt x="2445" y="15157"/>
                  </a:cubicBezTo>
                  <a:cubicBezTo>
                    <a:pt x="2438" y="15328"/>
                    <a:pt x="2438" y="15486"/>
                    <a:pt x="2449" y="15658"/>
                  </a:cubicBezTo>
                  <a:cubicBezTo>
                    <a:pt x="2460" y="15830"/>
                    <a:pt x="2482" y="16015"/>
                    <a:pt x="2515" y="16224"/>
                  </a:cubicBezTo>
                  <a:cubicBezTo>
                    <a:pt x="2548" y="16433"/>
                    <a:pt x="2592" y="16665"/>
                    <a:pt x="2647" y="16874"/>
                  </a:cubicBezTo>
                  <a:cubicBezTo>
                    <a:pt x="2702" y="17083"/>
                    <a:pt x="2768" y="17268"/>
                    <a:pt x="2830" y="17408"/>
                  </a:cubicBezTo>
                  <a:cubicBezTo>
                    <a:pt x="2892" y="17547"/>
                    <a:pt x="2951" y="17640"/>
                    <a:pt x="3006" y="17723"/>
                  </a:cubicBezTo>
                  <a:cubicBezTo>
                    <a:pt x="3061" y="17807"/>
                    <a:pt x="3112" y="17881"/>
                    <a:pt x="3200" y="18002"/>
                  </a:cubicBezTo>
                  <a:cubicBezTo>
                    <a:pt x="3288" y="18122"/>
                    <a:pt x="3412" y="18289"/>
                    <a:pt x="3541" y="18429"/>
                  </a:cubicBezTo>
                  <a:cubicBezTo>
                    <a:pt x="3669" y="18568"/>
                    <a:pt x="3801" y="18679"/>
                    <a:pt x="3933" y="18772"/>
                  </a:cubicBezTo>
                  <a:cubicBezTo>
                    <a:pt x="4064" y="18865"/>
                    <a:pt x="4196" y="18939"/>
                    <a:pt x="4328" y="18986"/>
                  </a:cubicBezTo>
                  <a:cubicBezTo>
                    <a:pt x="4460" y="19032"/>
                    <a:pt x="4592" y="19051"/>
                    <a:pt x="4739" y="19083"/>
                  </a:cubicBezTo>
                  <a:cubicBezTo>
                    <a:pt x="4885" y="19116"/>
                    <a:pt x="5046" y="19162"/>
                    <a:pt x="5186" y="19190"/>
                  </a:cubicBezTo>
                  <a:cubicBezTo>
                    <a:pt x="5325" y="19218"/>
                    <a:pt x="5442" y="19227"/>
                    <a:pt x="5581" y="19232"/>
                  </a:cubicBezTo>
                  <a:cubicBezTo>
                    <a:pt x="5720" y="19236"/>
                    <a:pt x="5882" y="19236"/>
                    <a:pt x="6035" y="19227"/>
                  </a:cubicBezTo>
                  <a:cubicBezTo>
                    <a:pt x="6189" y="19218"/>
                    <a:pt x="6336" y="19199"/>
                    <a:pt x="6497" y="19171"/>
                  </a:cubicBezTo>
                  <a:cubicBezTo>
                    <a:pt x="6658" y="19143"/>
                    <a:pt x="6834" y="19106"/>
                    <a:pt x="7014" y="19051"/>
                  </a:cubicBezTo>
                  <a:cubicBezTo>
                    <a:pt x="7193" y="18995"/>
                    <a:pt x="7376" y="18921"/>
                    <a:pt x="7534" y="18833"/>
                  </a:cubicBezTo>
                  <a:cubicBezTo>
                    <a:pt x="7691" y="18744"/>
                    <a:pt x="7823" y="18642"/>
                    <a:pt x="7907" y="18577"/>
                  </a:cubicBezTo>
                  <a:cubicBezTo>
                    <a:pt x="7992" y="18512"/>
                    <a:pt x="8028" y="18484"/>
                    <a:pt x="8065" y="18475"/>
                  </a:cubicBezTo>
                  <a:cubicBezTo>
                    <a:pt x="8102" y="18466"/>
                    <a:pt x="8138" y="18475"/>
                    <a:pt x="8164" y="18503"/>
                  </a:cubicBezTo>
                  <a:cubicBezTo>
                    <a:pt x="8190" y="18531"/>
                    <a:pt x="8204" y="18577"/>
                    <a:pt x="8245" y="18684"/>
                  </a:cubicBezTo>
                  <a:cubicBezTo>
                    <a:pt x="8285" y="18791"/>
                    <a:pt x="8351" y="18958"/>
                    <a:pt x="8428" y="19088"/>
                  </a:cubicBezTo>
                  <a:cubicBezTo>
                    <a:pt x="8505" y="19218"/>
                    <a:pt x="8593" y="19311"/>
                    <a:pt x="8684" y="19431"/>
                  </a:cubicBezTo>
                  <a:cubicBezTo>
                    <a:pt x="8776" y="19552"/>
                    <a:pt x="8871" y="19700"/>
                    <a:pt x="8959" y="19858"/>
                  </a:cubicBezTo>
                  <a:cubicBezTo>
                    <a:pt x="9047" y="20016"/>
                    <a:pt x="9127" y="20183"/>
                    <a:pt x="9219" y="20327"/>
                  </a:cubicBezTo>
                  <a:cubicBezTo>
                    <a:pt x="9311" y="20471"/>
                    <a:pt x="9413" y="20592"/>
                    <a:pt x="9530" y="20708"/>
                  </a:cubicBezTo>
                  <a:cubicBezTo>
                    <a:pt x="9648" y="20824"/>
                    <a:pt x="9780" y="20935"/>
                    <a:pt x="9930" y="21051"/>
                  </a:cubicBezTo>
                  <a:cubicBezTo>
                    <a:pt x="10080" y="21167"/>
                    <a:pt x="10248" y="21288"/>
                    <a:pt x="10410" y="21376"/>
                  </a:cubicBezTo>
                  <a:cubicBezTo>
                    <a:pt x="10571" y="21464"/>
                    <a:pt x="10725" y="21520"/>
                    <a:pt x="10875" y="21552"/>
                  </a:cubicBezTo>
                  <a:cubicBezTo>
                    <a:pt x="11025" y="21585"/>
                    <a:pt x="11172" y="21594"/>
                    <a:pt x="11362" y="21585"/>
                  </a:cubicBezTo>
                  <a:cubicBezTo>
                    <a:pt x="11553" y="21575"/>
                    <a:pt x="11787" y="21548"/>
                    <a:pt x="12011" y="21510"/>
                  </a:cubicBezTo>
                  <a:cubicBezTo>
                    <a:pt x="12234" y="21473"/>
                    <a:pt x="12447" y="21427"/>
                    <a:pt x="12652" y="21385"/>
                  </a:cubicBezTo>
                  <a:cubicBezTo>
                    <a:pt x="12857" y="21343"/>
                    <a:pt x="13055" y="21306"/>
                    <a:pt x="13249" y="21260"/>
                  </a:cubicBezTo>
                  <a:cubicBezTo>
                    <a:pt x="13443" y="21213"/>
                    <a:pt x="13634" y="21158"/>
                    <a:pt x="13806" y="21093"/>
                  </a:cubicBezTo>
                  <a:cubicBezTo>
                    <a:pt x="13978" y="21028"/>
                    <a:pt x="14132" y="20954"/>
                    <a:pt x="14289" y="20865"/>
                  </a:cubicBezTo>
                  <a:cubicBezTo>
                    <a:pt x="14447" y="20777"/>
                    <a:pt x="14608" y="20675"/>
                    <a:pt x="14791" y="20540"/>
                  </a:cubicBezTo>
                  <a:cubicBezTo>
                    <a:pt x="14974" y="20406"/>
                    <a:pt x="15180" y="20239"/>
                    <a:pt x="15366" y="20086"/>
                  </a:cubicBezTo>
                  <a:cubicBezTo>
                    <a:pt x="15553" y="19932"/>
                    <a:pt x="15722" y="19793"/>
                    <a:pt x="15898" y="19640"/>
                  </a:cubicBezTo>
                  <a:cubicBezTo>
                    <a:pt x="16073" y="19487"/>
                    <a:pt x="16257" y="19320"/>
                    <a:pt x="16418" y="19139"/>
                  </a:cubicBezTo>
                  <a:cubicBezTo>
                    <a:pt x="16579" y="18958"/>
                    <a:pt x="16718" y="18763"/>
                    <a:pt x="16854" y="18535"/>
                  </a:cubicBezTo>
                  <a:cubicBezTo>
                    <a:pt x="16989" y="18308"/>
                    <a:pt x="17121" y="18048"/>
                    <a:pt x="17216" y="17849"/>
                  </a:cubicBezTo>
                  <a:cubicBezTo>
                    <a:pt x="17312" y="17649"/>
                    <a:pt x="17370" y="17510"/>
                    <a:pt x="17425" y="17343"/>
                  </a:cubicBezTo>
                  <a:cubicBezTo>
                    <a:pt x="17480" y="17176"/>
                    <a:pt x="17532" y="16981"/>
                    <a:pt x="17583" y="16804"/>
                  </a:cubicBezTo>
                  <a:cubicBezTo>
                    <a:pt x="17634" y="16628"/>
                    <a:pt x="17685" y="16470"/>
                    <a:pt x="17718" y="16368"/>
                  </a:cubicBezTo>
                  <a:cubicBezTo>
                    <a:pt x="17751" y="16266"/>
                    <a:pt x="17766" y="16220"/>
                    <a:pt x="17788" y="16210"/>
                  </a:cubicBezTo>
                  <a:cubicBezTo>
                    <a:pt x="17810" y="16201"/>
                    <a:pt x="17839" y="16229"/>
                    <a:pt x="17891" y="16247"/>
                  </a:cubicBezTo>
                  <a:cubicBezTo>
                    <a:pt x="17942" y="16266"/>
                    <a:pt x="18015" y="16275"/>
                    <a:pt x="18110" y="16243"/>
                  </a:cubicBezTo>
                  <a:cubicBezTo>
                    <a:pt x="18206" y="16210"/>
                    <a:pt x="18323" y="16136"/>
                    <a:pt x="18480" y="16020"/>
                  </a:cubicBezTo>
                  <a:cubicBezTo>
                    <a:pt x="18638" y="15904"/>
                    <a:pt x="18836" y="15746"/>
                    <a:pt x="18986" y="15616"/>
                  </a:cubicBezTo>
                  <a:cubicBezTo>
                    <a:pt x="19136" y="15486"/>
                    <a:pt x="19239" y="15384"/>
                    <a:pt x="19349" y="15263"/>
                  </a:cubicBezTo>
                  <a:cubicBezTo>
                    <a:pt x="19459" y="15143"/>
                    <a:pt x="19576" y="15004"/>
                    <a:pt x="19682" y="14888"/>
                  </a:cubicBezTo>
                  <a:cubicBezTo>
                    <a:pt x="19788" y="14771"/>
                    <a:pt x="19883" y="14679"/>
                    <a:pt x="19990" y="14572"/>
                  </a:cubicBezTo>
                  <a:cubicBezTo>
                    <a:pt x="20096" y="14465"/>
                    <a:pt x="20213" y="14344"/>
                    <a:pt x="20345" y="14173"/>
                  </a:cubicBezTo>
                  <a:cubicBezTo>
                    <a:pt x="20477" y="14001"/>
                    <a:pt x="20624" y="13778"/>
                    <a:pt x="20733" y="13588"/>
                  </a:cubicBezTo>
                  <a:cubicBezTo>
                    <a:pt x="20843" y="13398"/>
                    <a:pt x="20917" y="13240"/>
                    <a:pt x="20994" y="13068"/>
                  </a:cubicBezTo>
                  <a:cubicBezTo>
                    <a:pt x="21070" y="12896"/>
                    <a:pt x="21151" y="12711"/>
                    <a:pt x="21228" y="12479"/>
                  </a:cubicBezTo>
                  <a:cubicBezTo>
                    <a:pt x="21305" y="12247"/>
                    <a:pt x="21378" y="11968"/>
                    <a:pt x="21437" y="11671"/>
                  </a:cubicBezTo>
                  <a:cubicBezTo>
                    <a:pt x="21495" y="11374"/>
                    <a:pt x="21539" y="11059"/>
                    <a:pt x="21565" y="10808"/>
                  </a:cubicBezTo>
                  <a:cubicBezTo>
                    <a:pt x="21591" y="10557"/>
                    <a:pt x="21598" y="10372"/>
                    <a:pt x="21598" y="10205"/>
                  </a:cubicBezTo>
                  <a:cubicBezTo>
                    <a:pt x="21598" y="10037"/>
                    <a:pt x="21591" y="9889"/>
                    <a:pt x="21558" y="9745"/>
                  </a:cubicBezTo>
                  <a:cubicBezTo>
                    <a:pt x="21525" y="9601"/>
                    <a:pt x="21466" y="9462"/>
                    <a:pt x="21407" y="9327"/>
                  </a:cubicBezTo>
                  <a:cubicBezTo>
                    <a:pt x="21349" y="9193"/>
                    <a:pt x="21290" y="9063"/>
                    <a:pt x="21239" y="8961"/>
                  </a:cubicBezTo>
                  <a:cubicBezTo>
                    <a:pt x="21188" y="8859"/>
                    <a:pt x="21144" y="8784"/>
                    <a:pt x="21067" y="8724"/>
                  </a:cubicBezTo>
                  <a:cubicBezTo>
                    <a:pt x="20990" y="8664"/>
                    <a:pt x="20880" y="8617"/>
                    <a:pt x="20770" y="8580"/>
                  </a:cubicBezTo>
                  <a:cubicBezTo>
                    <a:pt x="20660" y="8543"/>
                    <a:pt x="20550" y="8515"/>
                    <a:pt x="20477" y="8501"/>
                  </a:cubicBezTo>
                  <a:cubicBezTo>
                    <a:pt x="20404" y="8487"/>
                    <a:pt x="20367" y="8487"/>
                    <a:pt x="20360" y="8469"/>
                  </a:cubicBezTo>
                  <a:cubicBezTo>
                    <a:pt x="20352" y="8450"/>
                    <a:pt x="20374" y="8413"/>
                    <a:pt x="20418" y="8302"/>
                  </a:cubicBezTo>
                  <a:cubicBezTo>
                    <a:pt x="20462" y="8190"/>
                    <a:pt x="20528" y="8005"/>
                    <a:pt x="20583" y="7796"/>
                  </a:cubicBezTo>
                  <a:cubicBezTo>
                    <a:pt x="20638" y="7587"/>
                    <a:pt x="20682" y="7355"/>
                    <a:pt x="20726" y="7118"/>
                  </a:cubicBezTo>
                  <a:cubicBezTo>
                    <a:pt x="20770" y="6881"/>
                    <a:pt x="20814" y="6640"/>
                    <a:pt x="20843" y="6376"/>
                  </a:cubicBezTo>
                  <a:cubicBezTo>
                    <a:pt x="20873" y="6111"/>
                    <a:pt x="20887" y="5823"/>
                    <a:pt x="20891" y="5554"/>
                  </a:cubicBezTo>
                  <a:cubicBezTo>
                    <a:pt x="20895" y="5285"/>
                    <a:pt x="20887" y="5034"/>
                    <a:pt x="20884" y="4765"/>
                  </a:cubicBezTo>
                  <a:cubicBezTo>
                    <a:pt x="20880" y="4496"/>
                    <a:pt x="20880" y="4208"/>
                    <a:pt x="20854" y="3976"/>
                  </a:cubicBezTo>
                  <a:cubicBezTo>
                    <a:pt x="20829" y="3744"/>
                    <a:pt x="20777" y="3568"/>
                    <a:pt x="20704" y="3405"/>
                  </a:cubicBezTo>
                  <a:cubicBezTo>
                    <a:pt x="20631" y="3243"/>
                    <a:pt x="20536" y="3094"/>
                    <a:pt x="20448" y="2969"/>
                  </a:cubicBezTo>
                  <a:cubicBezTo>
                    <a:pt x="20360" y="2844"/>
                    <a:pt x="20279" y="2742"/>
                    <a:pt x="20158" y="2602"/>
                  </a:cubicBezTo>
                  <a:cubicBezTo>
                    <a:pt x="20037" y="2463"/>
                    <a:pt x="19876" y="2287"/>
                    <a:pt x="19722" y="2134"/>
                  </a:cubicBezTo>
                  <a:cubicBezTo>
                    <a:pt x="19568" y="1980"/>
                    <a:pt x="19422" y="1850"/>
                    <a:pt x="19301" y="1744"/>
                  </a:cubicBezTo>
                  <a:cubicBezTo>
                    <a:pt x="19180" y="1637"/>
                    <a:pt x="19085" y="1553"/>
                    <a:pt x="18971" y="1479"/>
                  </a:cubicBezTo>
                  <a:cubicBezTo>
                    <a:pt x="18858" y="1405"/>
                    <a:pt x="18726" y="1340"/>
                    <a:pt x="18605" y="1303"/>
                  </a:cubicBezTo>
                  <a:cubicBezTo>
                    <a:pt x="18484" y="1266"/>
                    <a:pt x="18374" y="1256"/>
                    <a:pt x="18228" y="1247"/>
                  </a:cubicBezTo>
                  <a:cubicBezTo>
                    <a:pt x="18081" y="1238"/>
                    <a:pt x="17898" y="1229"/>
                    <a:pt x="17733" y="1229"/>
                  </a:cubicBezTo>
                  <a:cubicBezTo>
                    <a:pt x="17568" y="1229"/>
                    <a:pt x="17422" y="1238"/>
                    <a:pt x="17264" y="1252"/>
                  </a:cubicBezTo>
                  <a:cubicBezTo>
                    <a:pt x="17107" y="1266"/>
                    <a:pt x="16938" y="1284"/>
                    <a:pt x="16777" y="1307"/>
                  </a:cubicBezTo>
                  <a:cubicBezTo>
                    <a:pt x="16616" y="1331"/>
                    <a:pt x="16462" y="1359"/>
                    <a:pt x="16308" y="1396"/>
                  </a:cubicBezTo>
                  <a:cubicBezTo>
                    <a:pt x="16154" y="1433"/>
                    <a:pt x="16000" y="1479"/>
                    <a:pt x="15835" y="1530"/>
                  </a:cubicBezTo>
                  <a:cubicBezTo>
                    <a:pt x="15670" y="1581"/>
                    <a:pt x="15495" y="1637"/>
                    <a:pt x="15352" y="1683"/>
                  </a:cubicBezTo>
                  <a:cubicBezTo>
                    <a:pt x="15209" y="1730"/>
                    <a:pt x="15099" y="1767"/>
                    <a:pt x="14982" y="1827"/>
                  </a:cubicBezTo>
                  <a:cubicBezTo>
                    <a:pt x="14864" y="1888"/>
                    <a:pt x="14740" y="1971"/>
                    <a:pt x="14619" y="2050"/>
                  </a:cubicBezTo>
                  <a:cubicBezTo>
                    <a:pt x="14498" y="2129"/>
                    <a:pt x="14381" y="2203"/>
                    <a:pt x="14242" y="2338"/>
                  </a:cubicBezTo>
                  <a:cubicBezTo>
                    <a:pt x="14102" y="2472"/>
                    <a:pt x="13941" y="2667"/>
                    <a:pt x="13780" y="2862"/>
                  </a:cubicBezTo>
                  <a:close/>
                </a:path>
              </a:pathLst>
            </a:custGeom>
            <a:solidFill>
              <a:srgbClr val="6661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263" name="Linie" descr="Lini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5880" y="6592849"/>
              <a:ext cx="135733" cy="155713"/>
            </a:xfrm>
            <a:prstGeom prst="rect">
              <a:avLst/>
            </a:prstGeom>
            <a:effectLst/>
          </p:spPr>
        </p:pic>
        <p:pic>
          <p:nvPicPr>
            <p:cNvPr id="265" name="Linie" descr="Lini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8107" y="6305535"/>
              <a:ext cx="155897" cy="184938"/>
            </a:xfrm>
            <a:prstGeom prst="rect">
              <a:avLst/>
            </a:prstGeom>
            <a:effectLst/>
          </p:spPr>
        </p:pic>
        <p:pic>
          <p:nvPicPr>
            <p:cNvPr id="267" name="Linie" descr="Lini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8578" y="4025028"/>
              <a:ext cx="2834834" cy="1227674"/>
            </a:xfrm>
            <a:prstGeom prst="rect">
              <a:avLst/>
            </a:prstGeom>
            <a:effectLst/>
          </p:spPr>
        </p:pic>
        <p:pic>
          <p:nvPicPr>
            <p:cNvPr id="269" name="Linie" descr="Lini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64762" y="4397087"/>
              <a:ext cx="3059887" cy="2150033"/>
            </a:xfrm>
            <a:prstGeom prst="rect">
              <a:avLst/>
            </a:prstGeom>
            <a:effectLst/>
          </p:spPr>
        </p:pic>
      </p:grpSp>
      <p:sp>
        <p:nvSpPr>
          <p:cNvPr id="1131" name="Planungsphase /…"/>
          <p:cNvSpPr txBox="1"/>
          <p:nvPr/>
        </p:nvSpPr>
        <p:spPr>
          <a:xfrm rot="20951592">
            <a:off x="961023" y="1824605"/>
            <a:ext cx="164190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 b="1"/>
            </a:pPr>
            <a:r>
              <a:rPr sz="1600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Vorbereitung</a:t>
            </a:r>
            <a:r>
              <a:rPr lang="de-DE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/>
            </a:r>
            <a:br>
              <a:rPr lang="de-DE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</a:br>
            <a:r>
              <a:rPr lang="de-DE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„Iteration Zero“</a:t>
            </a:r>
          </a:p>
        </p:txBody>
      </p:sp>
      <p:sp>
        <p:nvSpPr>
          <p:cNvPr id="1133" name="Kompass Planung"/>
          <p:cNvSpPr txBox="1"/>
          <p:nvPr/>
        </p:nvSpPr>
        <p:spPr>
          <a:xfrm rot="1331461">
            <a:off x="7002998" y="2747550"/>
            <a:ext cx="1957778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/>
            </a:lvl1pPr>
          </a:lstStyle>
          <a:p>
            <a:r>
              <a:rPr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Kompass</a:t>
            </a:r>
            <a:r>
              <a:rPr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de-CH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‘Anpassung’</a:t>
            </a:r>
            <a:endParaRPr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DMS-Einführungsprojekte agil</a:t>
            </a:r>
            <a:endParaRPr lang="de-DE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243077" y="2058451"/>
            <a:ext cx="688513" cy="414766"/>
            <a:chOff x="4172874" y="2762877"/>
            <a:chExt cx="688513" cy="414766"/>
          </a:xfrm>
        </p:grpSpPr>
        <p:sp>
          <p:nvSpPr>
            <p:cNvPr id="18" name="Form"/>
            <p:cNvSpPr/>
            <p:nvPr/>
          </p:nvSpPr>
          <p:spPr>
            <a:xfrm>
              <a:off x="4195616" y="2948819"/>
              <a:ext cx="110528" cy="18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extrusionOk="0">
                  <a:moveTo>
                    <a:pt x="0" y="20672"/>
                  </a:moveTo>
                  <a:cubicBezTo>
                    <a:pt x="1728" y="16930"/>
                    <a:pt x="3456" y="13188"/>
                    <a:pt x="4896" y="10382"/>
                  </a:cubicBezTo>
                  <a:cubicBezTo>
                    <a:pt x="6336" y="7576"/>
                    <a:pt x="7488" y="5705"/>
                    <a:pt x="8352" y="4344"/>
                  </a:cubicBezTo>
                  <a:cubicBezTo>
                    <a:pt x="9216" y="2983"/>
                    <a:pt x="9792" y="2133"/>
                    <a:pt x="10512" y="1368"/>
                  </a:cubicBezTo>
                  <a:cubicBezTo>
                    <a:pt x="11232" y="602"/>
                    <a:pt x="12096" y="-78"/>
                    <a:pt x="12672" y="7"/>
                  </a:cubicBezTo>
                  <a:cubicBezTo>
                    <a:pt x="13248" y="92"/>
                    <a:pt x="13536" y="942"/>
                    <a:pt x="13680" y="3919"/>
                  </a:cubicBezTo>
                  <a:cubicBezTo>
                    <a:pt x="13824" y="6895"/>
                    <a:pt x="13824" y="11998"/>
                    <a:pt x="13824" y="14974"/>
                  </a:cubicBezTo>
                  <a:cubicBezTo>
                    <a:pt x="13824" y="17950"/>
                    <a:pt x="13824" y="18801"/>
                    <a:pt x="14256" y="19566"/>
                  </a:cubicBezTo>
                  <a:cubicBezTo>
                    <a:pt x="14688" y="20331"/>
                    <a:pt x="15552" y="21012"/>
                    <a:pt x="16848" y="21267"/>
                  </a:cubicBezTo>
                  <a:cubicBezTo>
                    <a:pt x="18144" y="21522"/>
                    <a:pt x="19872" y="21352"/>
                    <a:pt x="21600" y="21182"/>
                  </a:cubicBezTo>
                  <a:close/>
                </a:path>
              </a:pathLst>
            </a:custGeom>
            <a:solidFill>
              <a:srgbClr val="FFAB01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19" name="Form"/>
            <p:cNvSpPr/>
            <p:nvPr/>
          </p:nvSpPr>
          <p:spPr>
            <a:xfrm>
              <a:off x="4204458" y="2968776"/>
              <a:ext cx="97265" cy="17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77"/>
                  </a:moveTo>
                  <a:cubicBezTo>
                    <a:pt x="1636" y="15323"/>
                    <a:pt x="3273" y="12369"/>
                    <a:pt x="5073" y="9969"/>
                  </a:cubicBezTo>
                  <a:cubicBezTo>
                    <a:pt x="6873" y="7569"/>
                    <a:pt x="8836" y="5723"/>
                    <a:pt x="10145" y="4338"/>
                  </a:cubicBezTo>
                  <a:cubicBezTo>
                    <a:pt x="11455" y="2954"/>
                    <a:pt x="12109" y="2031"/>
                    <a:pt x="13091" y="1292"/>
                  </a:cubicBezTo>
                  <a:cubicBezTo>
                    <a:pt x="14073" y="554"/>
                    <a:pt x="15382" y="0"/>
                    <a:pt x="16691" y="0"/>
                  </a:cubicBezTo>
                  <a:cubicBezTo>
                    <a:pt x="18000" y="0"/>
                    <a:pt x="19309" y="554"/>
                    <a:pt x="19964" y="1754"/>
                  </a:cubicBezTo>
                  <a:cubicBezTo>
                    <a:pt x="20618" y="2954"/>
                    <a:pt x="20618" y="4800"/>
                    <a:pt x="20454" y="7200"/>
                  </a:cubicBezTo>
                  <a:cubicBezTo>
                    <a:pt x="20291" y="9600"/>
                    <a:pt x="19964" y="12554"/>
                    <a:pt x="20127" y="15046"/>
                  </a:cubicBezTo>
                  <a:cubicBezTo>
                    <a:pt x="20291" y="17538"/>
                    <a:pt x="20945" y="19569"/>
                    <a:pt x="21600" y="21600"/>
                  </a:cubicBezTo>
                  <a:close/>
                </a:path>
              </a:pathLst>
            </a:custGeom>
            <a:solidFill>
              <a:srgbClr val="FFAB01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0" name="Form"/>
            <p:cNvSpPr/>
            <p:nvPr/>
          </p:nvSpPr>
          <p:spPr>
            <a:xfrm>
              <a:off x="4337090" y="3035092"/>
              <a:ext cx="97265" cy="10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00"/>
                  </a:moveTo>
                  <a:cubicBezTo>
                    <a:pt x="1636" y="14400"/>
                    <a:pt x="3273" y="9900"/>
                    <a:pt x="4582" y="7050"/>
                  </a:cubicBezTo>
                  <a:cubicBezTo>
                    <a:pt x="5891" y="4200"/>
                    <a:pt x="6873" y="3000"/>
                    <a:pt x="8018" y="1950"/>
                  </a:cubicBezTo>
                  <a:cubicBezTo>
                    <a:pt x="9164" y="900"/>
                    <a:pt x="10473" y="0"/>
                    <a:pt x="11782" y="0"/>
                  </a:cubicBezTo>
                  <a:cubicBezTo>
                    <a:pt x="13091" y="0"/>
                    <a:pt x="14400" y="900"/>
                    <a:pt x="15218" y="3600"/>
                  </a:cubicBezTo>
                  <a:cubicBezTo>
                    <a:pt x="16036" y="6300"/>
                    <a:pt x="16364" y="10800"/>
                    <a:pt x="17345" y="14100"/>
                  </a:cubicBezTo>
                  <a:cubicBezTo>
                    <a:pt x="18327" y="17400"/>
                    <a:pt x="19964" y="19500"/>
                    <a:pt x="21600" y="21600"/>
                  </a:cubicBezTo>
                  <a:close/>
                </a:path>
              </a:pathLst>
            </a:custGeom>
            <a:solidFill>
              <a:srgbClr val="BE38F3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1" name="Form"/>
            <p:cNvSpPr/>
            <p:nvPr/>
          </p:nvSpPr>
          <p:spPr>
            <a:xfrm>
              <a:off x="4447583" y="3000382"/>
              <a:ext cx="106142" cy="15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508" extrusionOk="0">
                  <a:moveTo>
                    <a:pt x="895" y="17188"/>
                  </a:moveTo>
                  <a:cubicBezTo>
                    <a:pt x="303" y="16159"/>
                    <a:pt x="-289" y="15131"/>
                    <a:pt x="155" y="13485"/>
                  </a:cubicBezTo>
                  <a:cubicBezTo>
                    <a:pt x="599" y="11839"/>
                    <a:pt x="2078" y="9577"/>
                    <a:pt x="3558" y="7519"/>
                  </a:cubicBezTo>
                  <a:cubicBezTo>
                    <a:pt x="5037" y="5462"/>
                    <a:pt x="6516" y="3611"/>
                    <a:pt x="7848" y="2274"/>
                  </a:cubicBezTo>
                  <a:cubicBezTo>
                    <a:pt x="9179" y="937"/>
                    <a:pt x="10363" y="114"/>
                    <a:pt x="11547" y="11"/>
                  </a:cubicBezTo>
                  <a:cubicBezTo>
                    <a:pt x="12730" y="-92"/>
                    <a:pt x="13914" y="525"/>
                    <a:pt x="14653" y="1862"/>
                  </a:cubicBezTo>
                  <a:cubicBezTo>
                    <a:pt x="15393" y="3199"/>
                    <a:pt x="15689" y="5257"/>
                    <a:pt x="16725" y="8342"/>
                  </a:cubicBezTo>
                  <a:cubicBezTo>
                    <a:pt x="17760" y="11428"/>
                    <a:pt x="19536" y="15542"/>
                    <a:pt x="20423" y="17908"/>
                  </a:cubicBezTo>
                  <a:cubicBezTo>
                    <a:pt x="21311" y="20274"/>
                    <a:pt x="21311" y="20891"/>
                    <a:pt x="21311" y="21508"/>
                  </a:cubicBezTo>
                  <a:close/>
                </a:path>
              </a:pathLst>
            </a:custGeom>
            <a:solidFill>
              <a:srgbClr val="3A87FE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2" name="Form"/>
            <p:cNvSpPr/>
            <p:nvPr/>
          </p:nvSpPr>
          <p:spPr>
            <a:xfrm>
              <a:off x="4562566" y="3054495"/>
              <a:ext cx="137055" cy="9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extrusionOk="0">
                  <a:moveTo>
                    <a:pt x="0" y="18155"/>
                  </a:moveTo>
                  <a:cubicBezTo>
                    <a:pt x="929" y="15378"/>
                    <a:pt x="1858" y="12601"/>
                    <a:pt x="2903" y="9669"/>
                  </a:cubicBezTo>
                  <a:cubicBezTo>
                    <a:pt x="3948" y="6738"/>
                    <a:pt x="5110" y="3652"/>
                    <a:pt x="6271" y="1801"/>
                  </a:cubicBezTo>
                  <a:cubicBezTo>
                    <a:pt x="7432" y="-51"/>
                    <a:pt x="8594" y="-668"/>
                    <a:pt x="10219" y="875"/>
                  </a:cubicBezTo>
                  <a:cubicBezTo>
                    <a:pt x="11845" y="2418"/>
                    <a:pt x="13935" y="6121"/>
                    <a:pt x="15910" y="9823"/>
                  </a:cubicBezTo>
                  <a:cubicBezTo>
                    <a:pt x="17884" y="13526"/>
                    <a:pt x="19742" y="17229"/>
                    <a:pt x="21600" y="20932"/>
                  </a:cubicBezTo>
                  <a:close/>
                </a:path>
              </a:pathLst>
            </a:custGeom>
            <a:solidFill>
              <a:srgbClr val="E63B7A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3" name="Form"/>
            <p:cNvSpPr/>
            <p:nvPr/>
          </p:nvSpPr>
          <p:spPr>
            <a:xfrm>
              <a:off x="4717304" y="3073435"/>
              <a:ext cx="110528" cy="8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extrusionOk="0">
                  <a:moveTo>
                    <a:pt x="0" y="19155"/>
                  </a:moveTo>
                  <a:cubicBezTo>
                    <a:pt x="576" y="15671"/>
                    <a:pt x="1152" y="12187"/>
                    <a:pt x="2304" y="9051"/>
                  </a:cubicBezTo>
                  <a:cubicBezTo>
                    <a:pt x="3456" y="5916"/>
                    <a:pt x="5184" y="3129"/>
                    <a:pt x="6768" y="1561"/>
                  </a:cubicBezTo>
                  <a:cubicBezTo>
                    <a:pt x="8352" y="-7"/>
                    <a:pt x="9792" y="-355"/>
                    <a:pt x="10800" y="342"/>
                  </a:cubicBezTo>
                  <a:cubicBezTo>
                    <a:pt x="11808" y="1039"/>
                    <a:pt x="12384" y="2780"/>
                    <a:pt x="14112" y="6439"/>
                  </a:cubicBezTo>
                  <a:cubicBezTo>
                    <a:pt x="15840" y="10097"/>
                    <a:pt x="18720" y="15671"/>
                    <a:pt x="21600" y="21245"/>
                  </a:cubicBezTo>
                  <a:close/>
                </a:path>
              </a:pathLst>
            </a:custGeom>
            <a:solidFill>
              <a:srgbClr val="B51A00">
                <a:alpha val="294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24" name="Linie" descr="Lini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72874" y="2891565"/>
              <a:ext cx="669496" cy="286078"/>
            </a:xfrm>
            <a:prstGeom prst="rect">
              <a:avLst/>
            </a:prstGeom>
            <a:effectLst/>
          </p:spPr>
        </p:pic>
        <p:pic>
          <p:nvPicPr>
            <p:cNvPr id="25" name="Linie" descr="Lini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40680" y="2866055"/>
              <a:ext cx="120707" cy="180736"/>
            </a:xfrm>
            <a:prstGeom prst="rect">
              <a:avLst/>
            </a:prstGeom>
            <a:effectLst/>
          </p:spPr>
        </p:pic>
        <p:pic>
          <p:nvPicPr>
            <p:cNvPr id="26" name="Linie" descr="Lini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13797" y="2853499"/>
              <a:ext cx="114766" cy="198095"/>
            </a:xfrm>
            <a:prstGeom prst="rect">
              <a:avLst/>
            </a:prstGeom>
            <a:effectLst/>
          </p:spPr>
        </p:pic>
        <p:pic>
          <p:nvPicPr>
            <p:cNvPr id="27" name="Linie" descr="Lini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484216" y="2784292"/>
              <a:ext cx="120665" cy="170884"/>
            </a:xfrm>
            <a:prstGeom prst="rect">
              <a:avLst/>
            </a:prstGeom>
            <a:effectLst/>
          </p:spPr>
        </p:pic>
        <p:pic>
          <p:nvPicPr>
            <p:cNvPr id="28" name="Linie" descr="Lini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62882" y="2851887"/>
              <a:ext cx="117246" cy="159750"/>
            </a:xfrm>
            <a:prstGeom prst="rect">
              <a:avLst/>
            </a:prstGeom>
            <a:effectLst/>
          </p:spPr>
        </p:pic>
        <p:pic>
          <p:nvPicPr>
            <p:cNvPr id="29" name="Linie" descr="Lini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28272" y="2762877"/>
              <a:ext cx="114758" cy="166274"/>
            </a:xfrm>
            <a:prstGeom prst="rect">
              <a:avLst/>
            </a:prstGeom>
            <a:effectLst/>
          </p:spPr>
        </p:pic>
      </p:grpSp>
      <p:sp>
        <p:nvSpPr>
          <p:cNvPr id="34" name="Rechteck"/>
          <p:cNvSpPr/>
          <p:nvPr/>
        </p:nvSpPr>
        <p:spPr>
          <a:xfrm>
            <a:off x="1643" y="5580925"/>
            <a:ext cx="9140715" cy="4909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sz="36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35" name="Gruppieren"/>
          <p:cNvGrpSpPr/>
          <p:nvPr/>
        </p:nvGrpSpPr>
        <p:grpSpPr>
          <a:xfrm>
            <a:off x="111219" y="4468770"/>
            <a:ext cx="2697444" cy="1387537"/>
            <a:chOff x="-38117" y="-12708"/>
            <a:chExt cx="2697443" cy="1387535"/>
          </a:xfrm>
        </p:grpSpPr>
        <p:grpSp>
          <p:nvGrpSpPr>
            <p:cNvPr id="36" name="Zeichnung"/>
            <p:cNvGrpSpPr/>
            <p:nvPr/>
          </p:nvGrpSpPr>
          <p:grpSpPr>
            <a:xfrm>
              <a:off x="-38117" y="-12708"/>
              <a:ext cx="2697443" cy="1387535"/>
              <a:chOff x="23629" y="-464250"/>
              <a:chExt cx="2697442" cy="1387533"/>
            </a:xfrm>
          </p:grpSpPr>
          <p:sp>
            <p:nvSpPr>
              <p:cNvPr id="38" name="Form"/>
              <p:cNvSpPr/>
              <p:nvPr/>
            </p:nvSpPr>
            <p:spPr>
              <a:xfrm>
                <a:off x="896876" y="-176959"/>
                <a:ext cx="233758" cy="812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4193" y="1843"/>
                    </a:moveTo>
                    <a:cubicBezTo>
                      <a:pt x="4136" y="1634"/>
                      <a:pt x="4078" y="1425"/>
                      <a:pt x="4078" y="1225"/>
                    </a:cubicBezTo>
                    <a:cubicBezTo>
                      <a:pt x="4078" y="1026"/>
                      <a:pt x="4136" y="836"/>
                      <a:pt x="4179" y="670"/>
                    </a:cubicBezTo>
                    <a:cubicBezTo>
                      <a:pt x="4222" y="503"/>
                      <a:pt x="4251" y="361"/>
                      <a:pt x="4266" y="256"/>
                    </a:cubicBezTo>
                    <a:cubicBezTo>
                      <a:pt x="4280" y="152"/>
                      <a:pt x="4280" y="85"/>
                      <a:pt x="4352" y="52"/>
                    </a:cubicBezTo>
                    <a:cubicBezTo>
                      <a:pt x="4424" y="19"/>
                      <a:pt x="4568" y="19"/>
                      <a:pt x="5001" y="14"/>
                    </a:cubicBezTo>
                    <a:cubicBezTo>
                      <a:pt x="5433" y="9"/>
                      <a:pt x="6154" y="0"/>
                      <a:pt x="6803" y="0"/>
                    </a:cubicBezTo>
                    <a:cubicBezTo>
                      <a:pt x="7452" y="0"/>
                      <a:pt x="8029" y="9"/>
                      <a:pt x="8534" y="24"/>
                    </a:cubicBezTo>
                    <a:cubicBezTo>
                      <a:pt x="9038" y="38"/>
                      <a:pt x="9471" y="57"/>
                      <a:pt x="9976" y="71"/>
                    </a:cubicBezTo>
                    <a:cubicBezTo>
                      <a:pt x="10480" y="85"/>
                      <a:pt x="11057" y="95"/>
                      <a:pt x="11677" y="109"/>
                    </a:cubicBezTo>
                    <a:cubicBezTo>
                      <a:pt x="12297" y="123"/>
                      <a:pt x="12960" y="142"/>
                      <a:pt x="13580" y="157"/>
                    </a:cubicBezTo>
                    <a:cubicBezTo>
                      <a:pt x="14200" y="171"/>
                      <a:pt x="14777" y="180"/>
                      <a:pt x="15383" y="180"/>
                    </a:cubicBezTo>
                    <a:cubicBezTo>
                      <a:pt x="15988" y="180"/>
                      <a:pt x="16623" y="171"/>
                      <a:pt x="17300" y="161"/>
                    </a:cubicBezTo>
                    <a:cubicBezTo>
                      <a:pt x="17978" y="152"/>
                      <a:pt x="18699" y="142"/>
                      <a:pt x="19348" y="142"/>
                    </a:cubicBezTo>
                    <a:cubicBezTo>
                      <a:pt x="19997" y="142"/>
                      <a:pt x="20574" y="152"/>
                      <a:pt x="20934" y="166"/>
                    </a:cubicBezTo>
                    <a:cubicBezTo>
                      <a:pt x="21295" y="180"/>
                      <a:pt x="21439" y="199"/>
                      <a:pt x="21511" y="233"/>
                    </a:cubicBezTo>
                    <a:cubicBezTo>
                      <a:pt x="21583" y="266"/>
                      <a:pt x="21583" y="313"/>
                      <a:pt x="21554" y="442"/>
                    </a:cubicBezTo>
                    <a:cubicBezTo>
                      <a:pt x="21525" y="570"/>
                      <a:pt x="21468" y="779"/>
                      <a:pt x="21424" y="1002"/>
                    </a:cubicBezTo>
                    <a:cubicBezTo>
                      <a:pt x="21381" y="1225"/>
                      <a:pt x="21352" y="1463"/>
                      <a:pt x="21352" y="1700"/>
                    </a:cubicBezTo>
                    <a:cubicBezTo>
                      <a:pt x="21352" y="1938"/>
                      <a:pt x="21381" y="2175"/>
                      <a:pt x="21410" y="2417"/>
                    </a:cubicBezTo>
                    <a:cubicBezTo>
                      <a:pt x="21439" y="2660"/>
                      <a:pt x="21468" y="2907"/>
                      <a:pt x="21453" y="3135"/>
                    </a:cubicBezTo>
                    <a:cubicBezTo>
                      <a:pt x="21439" y="3363"/>
                      <a:pt x="21381" y="3572"/>
                      <a:pt x="21338" y="3790"/>
                    </a:cubicBezTo>
                    <a:cubicBezTo>
                      <a:pt x="21295" y="4008"/>
                      <a:pt x="21266" y="4236"/>
                      <a:pt x="21237" y="4422"/>
                    </a:cubicBezTo>
                    <a:cubicBezTo>
                      <a:pt x="21208" y="4607"/>
                      <a:pt x="21179" y="4749"/>
                      <a:pt x="21122" y="4916"/>
                    </a:cubicBezTo>
                    <a:cubicBezTo>
                      <a:pt x="21064" y="5082"/>
                      <a:pt x="20977" y="5272"/>
                      <a:pt x="20920" y="5443"/>
                    </a:cubicBezTo>
                    <a:cubicBezTo>
                      <a:pt x="20862" y="5614"/>
                      <a:pt x="20833" y="5766"/>
                      <a:pt x="20804" y="5979"/>
                    </a:cubicBezTo>
                    <a:cubicBezTo>
                      <a:pt x="20776" y="6193"/>
                      <a:pt x="20747" y="6469"/>
                      <a:pt x="20732" y="6763"/>
                    </a:cubicBezTo>
                    <a:cubicBezTo>
                      <a:pt x="20718" y="7058"/>
                      <a:pt x="20718" y="7371"/>
                      <a:pt x="20703" y="7656"/>
                    </a:cubicBezTo>
                    <a:cubicBezTo>
                      <a:pt x="20689" y="7941"/>
                      <a:pt x="20660" y="8197"/>
                      <a:pt x="20602" y="8421"/>
                    </a:cubicBezTo>
                    <a:cubicBezTo>
                      <a:pt x="20545" y="8644"/>
                      <a:pt x="20458" y="8834"/>
                      <a:pt x="20401" y="9000"/>
                    </a:cubicBezTo>
                    <a:cubicBezTo>
                      <a:pt x="20343" y="9166"/>
                      <a:pt x="20314" y="9309"/>
                      <a:pt x="20242" y="9494"/>
                    </a:cubicBezTo>
                    <a:cubicBezTo>
                      <a:pt x="20170" y="9679"/>
                      <a:pt x="20055" y="9907"/>
                      <a:pt x="19954" y="10121"/>
                    </a:cubicBezTo>
                    <a:cubicBezTo>
                      <a:pt x="19853" y="10335"/>
                      <a:pt x="19766" y="10534"/>
                      <a:pt x="19694" y="10729"/>
                    </a:cubicBezTo>
                    <a:cubicBezTo>
                      <a:pt x="19622" y="10923"/>
                      <a:pt x="19564" y="11113"/>
                      <a:pt x="19521" y="11322"/>
                    </a:cubicBezTo>
                    <a:cubicBezTo>
                      <a:pt x="19478" y="11531"/>
                      <a:pt x="19449" y="11759"/>
                      <a:pt x="19406" y="11987"/>
                    </a:cubicBezTo>
                    <a:cubicBezTo>
                      <a:pt x="19362" y="12215"/>
                      <a:pt x="19305" y="12443"/>
                      <a:pt x="19262" y="12652"/>
                    </a:cubicBezTo>
                    <a:cubicBezTo>
                      <a:pt x="19218" y="12861"/>
                      <a:pt x="19189" y="13051"/>
                      <a:pt x="19117" y="13270"/>
                    </a:cubicBezTo>
                    <a:cubicBezTo>
                      <a:pt x="19045" y="13488"/>
                      <a:pt x="18930" y="13735"/>
                      <a:pt x="18829" y="13954"/>
                    </a:cubicBezTo>
                    <a:cubicBezTo>
                      <a:pt x="18728" y="14172"/>
                      <a:pt x="18641" y="14362"/>
                      <a:pt x="18569" y="14557"/>
                    </a:cubicBezTo>
                    <a:cubicBezTo>
                      <a:pt x="18497" y="14751"/>
                      <a:pt x="18440" y="14951"/>
                      <a:pt x="18310" y="15226"/>
                    </a:cubicBezTo>
                    <a:cubicBezTo>
                      <a:pt x="18180" y="15502"/>
                      <a:pt x="17978" y="15853"/>
                      <a:pt x="17834" y="16134"/>
                    </a:cubicBezTo>
                    <a:cubicBezTo>
                      <a:pt x="17690" y="16414"/>
                      <a:pt x="17603" y="16623"/>
                      <a:pt x="17546" y="16827"/>
                    </a:cubicBezTo>
                    <a:cubicBezTo>
                      <a:pt x="17488" y="17031"/>
                      <a:pt x="17459" y="17231"/>
                      <a:pt x="17430" y="17487"/>
                    </a:cubicBezTo>
                    <a:cubicBezTo>
                      <a:pt x="17401" y="17744"/>
                      <a:pt x="17373" y="18057"/>
                      <a:pt x="17358" y="18385"/>
                    </a:cubicBezTo>
                    <a:cubicBezTo>
                      <a:pt x="17344" y="18712"/>
                      <a:pt x="17344" y="19054"/>
                      <a:pt x="17315" y="19320"/>
                    </a:cubicBezTo>
                    <a:cubicBezTo>
                      <a:pt x="17286" y="19586"/>
                      <a:pt x="17228" y="19776"/>
                      <a:pt x="17156" y="19971"/>
                    </a:cubicBezTo>
                    <a:cubicBezTo>
                      <a:pt x="17084" y="20166"/>
                      <a:pt x="16998" y="20365"/>
                      <a:pt x="16940" y="20536"/>
                    </a:cubicBezTo>
                    <a:cubicBezTo>
                      <a:pt x="16882" y="20707"/>
                      <a:pt x="16853" y="20850"/>
                      <a:pt x="16810" y="20992"/>
                    </a:cubicBezTo>
                    <a:cubicBezTo>
                      <a:pt x="16767" y="21135"/>
                      <a:pt x="16709" y="21277"/>
                      <a:pt x="16637" y="21367"/>
                    </a:cubicBezTo>
                    <a:cubicBezTo>
                      <a:pt x="16565" y="21458"/>
                      <a:pt x="16479" y="21496"/>
                      <a:pt x="16363" y="21515"/>
                    </a:cubicBezTo>
                    <a:cubicBezTo>
                      <a:pt x="16248" y="21534"/>
                      <a:pt x="16104" y="21534"/>
                      <a:pt x="15743" y="21538"/>
                    </a:cubicBezTo>
                    <a:cubicBezTo>
                      <a:pt x="15383" y="21543"/>
                      <a:pt x="14806" y="21553"/>
                      <a:pt x="14229" y="21567"/>
                    </a:cubicBezTo>
                    <a:cubicBezTo>
                      <a:pt x="13652" y="21581"/>
                      <a:pt x="13076" y="21600"/>
                      <a:pt x="12499" y="21600"/>
                    </a:cubicBezTo>
                    <a:cubicBezTo>
                      <a:pt x="11922" y="21600"/>
                      <a:pt x="11345" y="21581"/>
                      <a:pt x="10682" y="21572"/>
                    </a:cubicBezTo>
                    <a:cubicBezTo>
                      <a:pt x="10019" y="21562"/>
                      <a:pt x="9269" y="21562"/>
                      <a:pt x="8649" y="21557"/>
                    </a:cubicBezTo>
                    <a:cubicBezTo>
                      <a:pt x="8029" y="21553"/>
                      <a:pt x="7539" y="21543"/>
                      <a:pt x="6919" y="21519"/>
                    </a:cubicBezTo>
                    <a:cubicBezTo>
                      <a:pt x="6299" y="21496"/>
                      <a:pt x="5549" y="21458"/>
                      <a:pt x="4813" y="21434"/>
                    </a:cubicBezTo>
                    <a:cubicBezTo>
                      <a:pt x="4078" y="21410"/>
                      <a:pt x="3357" y="21401"/>
                      <a:pt x="2780" y="21401"/>
                    </a:cubicBezTo>
                    <a:cubicBezTo>
                      <a:pt x="2204" y="21401"/>
                      <a:pt x="1771" y="21410"/>
                      <a:pt x="1483" y="21415"/>
                    </a:cubicBezTo>
                    <a:cubicBezTo>
                      <a:pt x="1194" y="21420"/>
                      <a:pt x="1050" y="21420"/>
                      <a:pt x="906" y="21424"/>
                    </a:cubicBezTo>
                    <a:cubicBezTo>
                      <a:pt x="762" y="21429"/>
                      <a:pt x="617" y="21439"/>
                      <a:pt x="473" y="21434"/>
                    </a:cubicBezTo>
                    <a:cubicBezTo>
                      <a:pt x="329" y="21429"/>
                      <a:pt x="185" y="21410"/>
                      <a:pt x="113" y="21377"/>
                    </a:cubicBezTo>
                    <a:cubicBezTo>
                      <a:pt x="41" y="21344"/>
                      <a:pt x="41" y="21296"/>
                      <a:pt x="55" y="21120"/>
                    </a:cubicBezTo>
                    <a:cubicBezTo>
                      <a:pt x="70" y="20945"/>
                      <a:pt x="98" y="20641"/>
                      <a:pt x="113" y="20294"/>
                    </a:cubicBezTo>
                    <a:cubicBezTo>
                      <a:pt x="127" y="19947"/>
                      <a:pt x="127" y="19558"/>
                      <a:pt x="113" y="19244"/>
                    </a:cubicBezTo>
                    <a:cubicBezTo>
                      <a:pt x="98" y="18931"/>
                      <a:pt x="70" y="18693"/>
                      <a:pt x="41" y="18451"/>
                    </a:cubicBezTo>
                    <a:cubicBezTo>
                      <a:pt x="12" y="18209"/>
                      <a:pt x="-17" y="17962"/>
                      <a:pt x="12" y="17720"/>
                    </a:cubicBezTo>
                    <a:cubicBezTo>
                      <a:pt x="41" y="17478"/>
                      <a:pt x="127" y="17240"/>
                      <a:pt x="185" y="17098"/>
                    </a:cubicBezTo>
                    <a:cubicBezTo>
                      <a:pt x="243" y="16955"/>
                      <a:pt x="271" y="16908"/>
                      <a:pt x="416" y="16855"/>
                    </a:cubicBezTo>
                    <a:cubicBezTo>
                      <a:pt x="560" y="16803"/>
                      <a:pt x="819" y="16746"/>
                      <a:pt x="1180" y="16656"/>
                    </a:cubicBezTo>
                    <a:cubicBezTo>
                      <a:pt x="1540" y="16566"/>
                      <a:pt x="2002" y="16442"/>
                      <a:pt x="2478" y="16314"/>
                    </a:cubicBezTo>
                    <a:cubicBezTo>
                      <a:pt x="2953" y="16186"/>
                      <a:pt x="3444" y="16053"/>
                      <a:pt x="4006" y="15906"/>
                    </a:cubicBezTo>
                    <a:cubicBezTo>
                      <a:pt x="4568" y="15758"/>
                      <a:pt x="5203" y="15597"/>
                      <a:pt x="5722" y="15426"/>
                    </a:cubicBezTo>
                    <a:cubicBezTo>
                      <a:pt x="6241" y="15255"/>
                      <a:pt x="6645" y="15074"/>
                      <a:pt x="7077" y="14889"/>
                    </a:cubicBezTo>
                    <a:cubicBezTo>
                      <a:pt x="7510" y="14704"/>
                      <a:pt x="7971" y="14514"/>
                      <a:pt x="8433" y="14319"/>
                    </a:cubicBezTo>
                    <a:cubicBezTo>
                      <a:pt x="8894" y="14125"/>
                      <a:pt x="9356" y="13925"/>
                      <a:pt x="9716" y="13754"/>
                    </a:cubicBezTo>
                    <a:cubicBezTo>
                      <a:pt x="10076" y="13583"/>
                      <a:pt x="10336" y="13441"/>
                      <a:pt x="10567" y="13303"/>
                    </a:cubicBezTo>
                    <a:cubicBezTo>
                      <a:pt x="10797" y="13165"/>
                      <a:pt x="10999" y="13032"/>
                      <a:pt x="11216" y="12875"/>
                    </a:cubicBezTo>
                    <a:cubicBezTo>
                      <a:pt x="11432" y="12719"/>
                      <a:pt x="11663" y="12538"/>
                      <a:pt x="11850" y="12339"/>
                    </a:cubicBezTo>
                    <a:cubicBezTo>
                      <a:pt x="12037" y="12139"/>
                      <a:pt x="12182" y="11921"/>
                      <a:pt x="12326" y="11717"/>
                    </a:cubicBezTo>
                    <a:cubicBezTo>
                      <a:pt x="12470" y="11512"/>
                      <a:pt x="12614" y="11322"/>
                      <a:pt x="12744" y="11128"/>
                    </a:cubicBezTo>
                    <a:cubicBezTo>
                      <a:pt x="12874" y="10933"/>
                      <a:pt x="12989" y="10734"/>
                      <a:pt x="13076" y="10539"/>
                    </a:cubicBezTo>
                    <a:cubicBezTo>
                      <a:pt x="13162" y="10344"/>
                      <a:pt x="13220" y="10154"/>
                      <a:pt x="13234" y="9940"/>
                    </a:cubicBezTo>
                    <a:cubicBezTo>
                      <a:pt x="13249" y="9727"/>
                      <a:pt x="13220" y="9489"/>
                      <a:pt x="13148" y="9294"/>
                    </a:cubicBezTo>
                    <a:cubicBezTo>
                      <a:pt x="13076" y="9100"/>
                      <a:pt x="12960" y="8948"/>
                      <a:pt x="12715" y="8796"/>
                    </a:cubicBezTo>
                    <a:cubicBezTo>
                      <a:pt x="12470" y="8644"/>
                      <a:pt x="12095" y="8492"/>
                      <a:pt x="11663" y="8364"/>
                    </a:cubicBezTo>
                    <a:cubicBezTo>
                      <a:pt x="11230" y="8235"/>
                      <a:pt x="10740" y="8131"/>
                      <a:pt x="10206" y="8074"/>
                    </a:cubicBezTo>
                    <a:cubicBezTo>
                      <a:pt x="9673" y="8017"/>
                      <a:pt x="9096" y="8007"/>
                      <a:pt x="8735" y="8012"/>
                    </a:cubicBezTo>
                    <a:cubicBezTo>
                      <a:pt x="8375" y="8017"/>
                      <a:pt x="8231" y="8036"/>
                      <a:pt x="8188" y="8022"/>
                    </a:cubicBezTo>
                    <a:cubicBezTo>
                      <a:pt x="8144" y="8007"/>
                      <a:pt x="8202" y="7960"/>
                      <a:pt x="8375" y="7851"/>
                    </a:cubicBezTo>
                    <a:cubicBezTo>
                      <a:pt x="8548" y="7741"/>
                      <a:pt x="8836" y="7570"/>
                      <a:pt x="9038" y="7437"/>
                    </a:cubicBezTo>
                    <a:cubicBezTo>
                      <a:pt x="9240" y="7304"/>
                      <a:pt x="9355" y="7209"/>
                      <a:pt x="9485" y="7062"/>
                    </a:cubicBezTo>
                    <a:cubicBezTo>
                      <a:pt x="9615" y="6915"/>
                      <a:pt x="9759" y="6716"/>
                      <a:pt x="9903" y="6507"/>
                    </a:cubicBezTo>
                    <a:cubicBezTo>
                      <a:pt x="10048" y="6298"/>
                      <a:pt x="10192" y="6079"/>
                      <a:pt x="10336" y="5813"/>
                    </a:cubicBezTo>
                    <a:cubicBezTo>
                      <a:pt x="10480" y="5547"/>
                      <a:pt x="10624" y="5234"/>
                      <a:pt x="10682" y="4935"/>
                    </a:cubicBezTo>
                    <a:cubicBezTo>
                      <a:pt x="10740" y="4635"/>
                      <a:pt x="10711" y="4350"/>
                      <a:pt x="10639" y="4103"/>
                    </a:cubicBezTo>
                    <a:cubicBezTo>
                      <a:pt x="10567" y="3856"/>
                      <a:pt x="10451" y="3647"/>
                      <a:pt x="10278" y="3448"/>
                    </a:cubicBezTo>
                    <a:cubicBezTo>
                      <a:pt x="10105" y="3249"/>
                      <a:pt x="9875" y="3059"/>
                      <a:pt x="9543" y="2892"/>
                    </a:cubicBezTo>
                    <a:cubicBezTo>
                      <a:pt x="9211" y="2726"/>
                      <a:pt x="8779" y="2584"/>
                      <a:pt x="8375" y="2474"/>
                    </a:cubicBezTo>
                    <a:cubicBezTo>
                      <a:pt x="7971" y="2365"/>
                      <a:pt x="7596" y="2289"/>
                      <a:pt x="7135" y="2208"/>
                    </a:cubicBezTo>
                    <a:cubicBezTo>
                      <a:pt x="6674" y="2128"/>
                      <a:pt x="6126" y="2042"/>
                      <a:pt x="5578" y="1980"/>
                    </a:cubicBezTo>
                    <a:cubicBezTo>
                      <a:pt x="5030" y="1919"/>
                      <a:pt x="4482" y="1881"/>
                      <a:pt x="3934" y="1843"/>
                    </a:cubicBezTo>
                    <a:close/>
                  </a:path>
                </a:pathLst>
              </a:custGeom>
              <a:solidFill>
                <a:srgbClr val="9BA50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9" name="Form"/>
              <p:cNvSpPr/>
              <p:nvPr/>
            </p:nvSpPr>
            <p:spPr>
              <a:xfrm>
                <a:off x="1154324" y="68022"/>
                <a:ext cx="450467" cy="220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548" extrusionOk="0">
                    <a:moveTo>
                      <a:pt x="16247" y="1"/>
                    </a:moveTo>
                    <a:cubicBezTo>
                      <a:pt x="16202" y="-16"/>
                      <a:pt x="16182" y="147"/>
                      <a:pt x="16190" y="584"/>
                    </a:cubicBezTo>
                    <a:cubicBezTo>
                      <a:pt x="16197" y="1021"/>
                      <a:pt x="16232" y="1733"/>
                      <a:pt x="16247" y="2293"/>
                    </a:cubicBezTo>
                    <a:cubicBezTo>
                      <a:pt x="16262" y="2852"/>
                      <a:pt x="16266" y="3277"/>
                      <a:pt x="16266" y="3574"/>
                    </a:cubicBezTo>
                    <a:cubicBezTo>
                      <a:pt x="16266" y="3871"/>
                      <a:pt x="16266" y="4021"/>
                      <a:pt x="16266" y="4195"/>
                    </a:cubicBezTo>
                    <a:cubicBezTo>
                      <a:pt x="16266" y="4370"/>
                      <a:pt x="16265" y="4570"/>
                      <a:pt x="16228" y="4622"/>
                    </a:cubicBezTo>
                    <a:cubicBezTo>
                      <a:pt x="16190" y="4675"/>
                      <a:pt x="16106" y="4580"/>
                      <a:pt x="15866" y="4545"/>
                    </a:cubicBezTo>
                    <a:cubicBezTo>
                      <a:pt x="15627" y="4510"/>
                      <a:pt x="15224" y="4523"/>
                      <a:pt x="14820" y="4506"/>
                    </a:cubicBezTo>
                    <a:cubicBezTo>
                      <a:pt x="14415" y="4488"/>
                      <a:pt x="14019" y="4463"/>
                      <a:pt x="13659" y="4428"/>
                    </a:cubicBezTo>
                    <a:cubicBezTo>
                      <a:pt x="13300" y="4393"/>
                      <a:pt x="12977" y="4347"/>
                      <a:pt x="12632" y="4312"/>
                    </a:cubicBezTo>
                    <a:cubicBezTo>
                      <a:pt x="12288" y="4277"/>
                      <a:pt x="11923" y="4248"/>
                      <a:pt x="11586" y="4195"/>
                    </a:cubicBezTo>
                    <a:cubicBezTo>
                      <a:pt x="11249" y="4143"/>
                      <a:pt x="10945" y="4071"/>
                      <a:pt x="10616" y="4001"/>
                    </a:cubicBezTo>
                    <a:cubicBezTo>
                      <a:pt x="10286" y="3931"/>
                      <a:pt x="9933" y="3838"/>
                      <a:pt x="9588" y="3768"/>
                    </a:cubicBezTo>
                    <a:cubicBezTo>
                      <a:pt x="9244" y="3698"/>
                      <a:pt x="8901" y="3644"/>
                      <a:pt x="8542" y="3574"/>
                    </a:cubicBezTo>
                    <a:cubicBezTo>
                      <a:pt x="8182" y="3504"/>
                      <a:pt x="7800" y="3454"/>
                      <a:pt x="7305" y="3419"/>
                    </a:cubicBezTo>
                    <a:cubicBezTo>
                      <a:pt x="6811" y="3384"/>
                      <a:pt x="6215" y="3380"/>
                      <a:pt x="5631" y="3380"/>
                    </a:cubicBezTo>
                    <a:cubicBezTo>
                      <a:pt x="5047" y="3380"/>
                      <a:pt x="4468" y="3362"/>
                      <a:pt x="4033" y="3380"/>
                    </a:cubicBezTo>
                    <a:cubicBezTo>
                      <a:pt x="3599" y="3397"/>
                      <a:pt x="3305" y="3444"/>
                      <a:pt x="3006" y="3496"/>
                    </a:cubicBezTo>
                    <a:cubicBezTo>
                      <a:pt x="2706" y="3549"/>
                      <a:pt x="2411" y="3599"/>
                      <a:pt x="2074" y="3652"/>
                    </a:cubicBezTo>
                    <a:cubicBezTo>
                      <a:pt x="1737" y="3704"/>
                      <a:pt x="1349" y="3747"/>
                      <a:pt x="1027" y="3729"/>
                    </a:cubicBezTo>
                    <a:cubicBezTo>
                      <a:pt x="777" y="3716"/>
                      <a:pt x="573" y="3665"/>
                      <a:pt x="361" y="3613"/>
                    </a:cubicBezTo>
                    <a:cubicBezTo>
                      <a:pt x="366" y="3533"/>
                      <a:pt x="370" y="3428"/>
                      <a:pt x="361" y="3419"/>
                    </a:cubicBezTo>
                    <a:cubicBezTo>
                      <a:pt x="357" y="3413"/>
                      <a:pt x="351" y="3583"/>
                      <a:pt x="342" y="3613"/>
                    </a:cubicBezTo>
                    <a:cubicBezTo>
                      <a:pt x="288" y="3599"/>
                      <a:pt x="225" y="3588"/>
                      <a:pt x="171" y="3574"/>
                    </a:cubicBezTo>
                    <a:lnTo>
                      <a:pt x="323" y="3729"/>
                    </a:lnTo>
                    <a:cubicBezTo>
                      <a:pt x="307" y="3823"/>
                      <a:pt x="300" y="3795"/>
                      <a:pt x="285" y="4040"/>
                    </a:cubicBezTo>
                    <a:cubicBezTo>
                      <a:pt x="255" y="4529"/>
                      <a:pt x="224" y="5358"/>
                      <a:pt x="209" y="6215"/>
                    </a:cubicBezTo>
                    <a:cubicBezTo>
                      <a:pt x="194" y="7071"/>
                      <a:pt x="182" y="7946"/>
                      <a:pt x="152" y="8855"/>
                    </a:cubicBezTo>
                    <a:cubicBezTo>
                      <a:pt x="122" y="9764"/>
                      <a:pt x="87" y="10695"/>
                      <a:pt x="57" y="11534"/>
                    </a:cubicBezTo>
                    <a:cubicBezTo>
                      <a:pt x="27" y="12373"/>
                      <a:pt x="0" y="13128"/>
                      <a:pt x="0" y="13670"/>
                    </a:cubicBezTo>
                    <a:cubicBezTo>
                      <a:pt x="0" y="14212"/>
                      <a:pt x="24" y="14559"/>
                      <a:pt x="76" y="14874"/>
                    </a:cubicBezTo>
                    <a:cubicBezTo>
                      <a:pt x="129" y="15189"/>
                      <a:pt x="223" y="15468"/>
                      <a:pt x="342" y="15573"/>
                    </a:cubicBezTo>
                    <a:cubicBezTo>
                      <a:pt x="462" y="15678"/>
                      <a:pt x="613" y="15586"/>
                      <a:pt x="875" y="15534"/>
                    </a:cubicBezTo>
                    <a:cubicBezTo>
                      <a:pt x="1137" y="15482"/>
                      <a:pt x="1510" y="15456"/>
                      <a:pt x="1921" y="15456"/>
                    </a:cubicBezTo>
                    <a:cubicBezTo>
                      <a:pt x="2333" y="15456"/>
                      <a:pt x="2775" y="15485"/>
                      <a:pt x="3120" y="15573"/>
                    </a:cubicBezTo>
                    <a:cubicBezTo>
                      <a:pt x="3464" y="15660"/>
                      <a:pt x="3699" y="15796"/>
                      <a:pt x="3976" y="15884"/>
                    </a:cubicBezTo>
                    <a:cubicBezTo>
                      <a:pt x="4253" y="15971"/>
                      <a:pt x="4582" y="16004"/>
                      <a:pt x="4889" y="16039"/>
                    </a:cubicBezTo>
                    <a:cubicBezTo>
                      <a:pt x="5196" y="16074"/>
                      <a:pt x="5484" y="16120"/>
                      <a:pt x="5821" y="16155"/>
                    </a:cubicBezTo>
                    <a:cubicBezTo>
                      <a:pt x="6158" y="16190"/>
                      <a:pt x="6544" y="16216"/>
                      <a:pt x="7001" y="16233"/>
                    </a:cubicBezTo>
                    <a:cubicBezTo>
                      <a:pt x="7458" y="16250"/>
                      <a:pt x="8001" y="16258"/>
                      <a:pt x="8428" y="16311"/>
                    </a:cubicBezTo>
                    <a:cubicBezTo>
                      <a:pt x="8855" y="16363"/>
                      <a:pt x="9164" y="16474"/>
                      <a:pt x="9531" y="16544"/>
                    </a:cubicBezTo>
                    <a:cubicBezTo>
                      <a:pt x="9898" y="16614"/>
                      <a:pt x="10307" y="16643"/>
                      <a:pt x="10787" y="16660"/>
                    </a:cubicBezTo>
                    <a:cubicBezTo>
                      <a:pt x="11266" y="16678"/>
                      <a:pt x="11812" y="16699"/>
                      <a:pt x="12366" y="16699"/>
                    </a:cubicBezTo>
                    <a:cubicBezTo>
                      <a:pt x="12920" y="16699"/>
                      <a:pt x="13493" y="16682"/>
                      <a:pt x="14002" y="16699"/>
                    </a:cubicBezTo>
                    <a:cubicBezTo>
                      <a:pt x="14511" y="16716"/>
                      <a:pt x="14957" y="16759"/>
                      <a:pt x="15219" y="16777"/>
                    </a:cubicBezTo>
                    <a:cubicBezTo>
                      <a:pt x="15482" y="16794"/>
                      <a:pt x="15559" y="16784"/>
                      <a:pt x="15619" y="16854"/>
                    </a:cubicBezTo>
                    <a:cubicBezTo>
                      <a:pt x="15679" y="16924"/>
                      <a:pt x="15718" y="17066"/>
                      <a:pt x="15733" y="17398"/>
                    </a:cubicBezTo>
                    <a:cubicBezTo>
                      <a:pt x="15748" y="17730"/>
                      <a:pt x="15733" y="18275"/>
                      <a:pt x="15733" y="18835"/>
                    </a:cubicBezTo>
                    <a:cubicBezTo>
                      <a:pt x="15733" y="19394"/>
                      <a:pt x="15745" y="19965"/>
                      <a:pt x="15752" y="20349"/>
                    </a:cubicBezTo>
                    <a:cubicBezTo>
                      <a:pt x="15760" y="20734"/>
                      <a:pt x="15771" y="20912"/>
                      <a:pt x="15771" y="21087"/>
                    </a:cubicBezTo>
                    <a:cubicBezTo>
                      <a:pt x="15771" y="21262"/>
                      <a:pt x="15772" y="21444"/>
                      <a:pt x="15809" y="21514"/>
                    </a:cubicBezTo>
                    <a:cubicBezTo>
                      <a:pt x="15847" y="21584"/>
                      <a:pt x="15917" y="21551"/>
                      <a:pt x="15999" y="21359"/>
                    </a:cubicBezTo>
                    <a:cubicBezTo>
                      <a:pt x="16082" y="21166"/>
                      <a:pt x="16173" y="20821"/>
                      <a:pt x="16323" y="20349"/>
                    </a:cubicBezTo>
                    <a:cubicBezTo>
                      <a:pt x="16473" y="19877"/>
                      <a:pt x="16680" y="19274"/>
                      <a:pt x="16913" y="18679"/>
                    </a:cubicBezTo>
                    <a:cubicBezTo>
                      <a:pt x="17145" y="18085"/>
                      <a:pt x="17400" y="17505"/>
                      <a:pt x="17654" y="16893"/>
                    </a:cubicBezTo>
                    <a:cubicBezTo>
                      <a:pt x="17909" y="16281"/>
                      <a:pt x="18168" y="15649"/>
                      <a:pt x="18415" y="15107"/>
                    </a:cubicBezTo>
                    <a:cubicBezTo>
                      <a:pt x="18663" y="14565"/>
                      <a:pt x="18892" y="14082"/>
                      <a:pt x="19176" y="13592"/>
                    </a:cubicBezTo>
                    <a:cubicBezTo>
                      <a:pt x="19461" y="13103"/>
                      <a:pt x="19806" y="12602"/>
                      <a:pt x="20128" y="12078"/>
                    </a:cubicBezTo>
                    <a:cubicBezTo>
                      <a:pt x="20450" y="11554"/>
                      <a:pt x="20759" y="11030"/>
                      <a:pt x="20984" y="10680"/>
                    </a:cubicBezTo>
                    <a:cubicBezTo>
                      <a:pt x="21208" y="10331"/>
                      <a:pt x="21343" y="10160"/>
                      <a:pt x="21440" y="10020"/>
                    </a:cubicBezTo>
                    <a:cubicBezTo>
                      <a:pt x="21538" y="9880"/>
                      <a:pt x="21600" y="9762"/>
                      <a:pt x="21593" y="9709"/>
                    </a:cubicBezTo>
                    <a:cubicBezTo>
                      <a:pt x="21585" y="9657"/>
                      <a:pt x="21499" y="9676"/>
                      <a:pt x="21364" y="9554"/>
                    </a:cubicBezTo>
                    <a:cubicBezTo>
                      <a:pt x="21229" y="9432"/>
                      <a:pt x="21041" y="9162"/>
                      <a:pt x="20832" y="8777"/>
                    </a:cubicBezTo>
                    <a:cubicBezTo>
                      <a:pt x="20622" y="8393"/>
                      <a:pt x="20397" y="7879"/>
                      <a:pt x="20128" y="7302"/>
                    </a:cubicBezTo>
                    <a:cubicBezTo>
                      <a:pt x="19858" y="6725"/>
                      <a:pt x="19545" y="6083"/>
                      <a:pt x="19291" y="5593"/>
                    </a:cubicBezTo>
                    <a:cubicBezTo>
                      <a:pt x="19036" y="5104"/>
                      <a:pt x="18842" y="4774"/>
                      <a:pt x="18625" y="4389"/>
                    </a:cubicBezTo>
                    <a:cubicBezTo>
                      <a:pt x="18408" y="4005"/>
                      <a:pt x="18169" y="3570"/>
                      <a:pt x="17959" y="3186"/>
                    </a:cubicBezTo>
                    <a:cubicBezTo>
                      <a:pt x="17749" y="2801"/>
                      <a:pt x="17556" y="2444"/>
                      <a:pt x="17331" y="2060"/>
                    </a:cubicBezTo>
                    <a:cubicBezTo>
                      <a:pt x="17106" y="1675"/>
                      <a:pt x="16842" y="1252"/>
                      <a:pt x="16684" y="972"/>
                    </a:cubicBezTo>
                    <a:cubicBezTo>
                      <a:pt x="16527" y="693"/>
                      <a:pt x="16478" y="565"/>
                      <a:pt x="16418" y="390"/>
                    </a:cubicBezTo>
                    <a:cubicBezTo>
                      <a:pt x="16358" y="215"/>
                      <a:pt x="16292" y="19"/>
                      <a:pt x="16247" y="1"/>
                    </a:cubicBezTo>
                    <a:close/>
                  </a:path>
                </a:pathLst>
              </a:custGeom>
              <a:solidFill>
                <a:srgbClr val="008CB4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0" name="Form"/>
              <p:cNvSpPr/>
              <p:nvPr/>
            </p:nvSpPr>
            <p:spPr>
              <a:xfrm>
                <a:off x="82718" y="-179216"/>
                <a:ext cx="921161" cy="830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88" extrusionOk="0">
                    <a:moveTo>
                      <a:pt x="13736" y="3001"/>
                    </a:moveTo>
                    <a:cubicBezTo>
                      <a:pt x="13736" y="2909"/>
                      <a:pt x="13736" y="2816"/>
                      <a:pt x="13699" y="2714"/>
                    </a:cubicBezTo>
                    <a:cubicBezTo>
                      <a:pt x="13663" y="2612"/>
                      <a:pt x="13590" y="2500"/>
                      <a:pt x="13516" y="2393"/>
                    </a:cubicBezTo>
                    <a:cubicBezTo>
                      <a:pt x="13443" y="2287"/>
                      <a:pt x="13370" y="2185"/>
                      <a:pt x="13289" y="2087"/>
                    </a:cubicBezTo>
                    <a:cubicBezTo>
                      <a:pt x="13209" y="1990"/>
                      <a:pt x="13121" y="1897"/>
                      <a:pt x="13029" y="1813"/>
                    </a:cubicBezTo>
                    <a:cubicBezTo>
                      <a:pt x="12937" y="1730"/>
                      <a:pt x="12842" y="1656"/>
                      <a:pt x="12725" y="1567"/>
                    </a:cubicBezTo>
                    <a:cubicBezTo>
                      <a:pt x="12608" y="1479"/>
                      <a:pt x="12469" y="1377"/>
                      <a:pt x="12362" y="1303"/>
                    </a:cubicBezTo>
                    <a:cubicBezTo>
                      <a:pt x="12256" y="1229"/>
                      <a:pt x="12183" y="1182"/>
                      <a:pt x="12091" y="1136"/>
                    </a:cubicBezTo>
                    <a:cubicBezTo>
                      <a:pt x="12000" y="1089"/>
                      <a:pt x="11890" y="1043"/>
                      <a:pt x="11754" y="978"/>
                    </a:cubicBezTo>
                    <a:cubicBezTo>
                      <a:pt x="11619" y="913"/>
                      <a:pt x="11457" y="829"/>
                      <a:pt x="11304" y="746"/>
                    </a:cubicBezTo>
                    <a:cubicBezTo>
                      <a:pt x="11150" y="662"/>
                      <a:pt x="11003" y="579"/>
                      <a:pt x="10831" y="481"/>
                    </a:cubicBezTo>
                    <a:cubicBezTo>
                      <a:pt x="10659" y="384"/>
                      <a:pt x="10461" y="272"/>
                      <a:pt x="10274" y="189"/>
                    </a:cubicBezTo>
                    <a:cubicBezTo>
                      <a:pt x="10087" y="105"/>
                      <a:pt x="9911" y="50"/>
                      <a:pt x="9710" y="22"/>
                    </a:cubicBezTo>
                    <a:cubicBezTo>
                      <a:pt x="9508" y="-6"/>
                      <a:pt x="9281" y="-6"/>
                      <a:pt x="9091" y="17"/>
                    </a:cubicBezTo>
                    <a:cubicBezTo>
                      <a:pt x="8900" y="40"/>
                      <a:pt x="8746" y="87"/>
                      <a:pt x="8578" y="152"/>
                    </a:cubicBezTo>
                    <a:cubicBezTo>
                      <a:pt x="8409" y="217"/>
                      <a:pt x="8226" y="300"/>
                      <a:pt x="8076" y="370"/>
                    </a:cubicBezTo>
                    <a:cubicBezTo>
                      <a:pt x="7926" y="440"/>
                      <a:pt x="7809" y="495"/>
                      <a:pt x="7688" y="570"/>
                    </a:cubicBezTo>
                    <a:cubicBezTo>
                      <a:pt x="7567" y="644"/>
                      <a:pt x="7442" y="737"/>
                      <a:pt x="7288" y="853"/>
                    </a:cubicBezTo>
                    <a:cubicBezTo>
                      <a:pt x="7134" y="969"/>
                      <a:pt x="6951" y="1108"/>
                      <a:pt x="6797" y="1242"/>
                    </a:cubicBezTo>
                    <a:cubicBezTo>
                      <a:pt x="6644" y="1377"/>
                      <a:pt x="6519" y="1507"/>
                      <a:pt x="6442" y="1591"/>
                    </a:cubicBezTo>
                    <a:cubicBezTo>
                      <a:pt x="6365" y="1674"/>
                      <a:pt x="6336" y="1711"/>
                      <a:pt x="6292" y="1748"/>
                    </a:cubicBezTo>
                    <a:cubicBezTo>
                      <a:pt x="6248" y="1785"/>
                      <a:pt x="6189" y="1823"/>
                      <a:pt x="6149" y="1823"/>
                    </a:cubicBezTo>
                    <a:cubicBezTo>
                      <a:pt x="6109" y="1823"/>
                      <a:pt x="6087" y="1785"/>
                      <a:pt x="6017" y="1734"/>
                    </a:cubicBezTo>
                    <a:cubicBezTo>
                      <a:pt x="5948" y="1683"/>
                      <a:pt x="5830" y="1618"/>
                      <a:pt x="5698" y="1558"/>
                    </a:cubicBezTo>
                    <a:cubicBezTo>
                      <a:pt x="5567" y="1498"/>
                      <a:pt x="5420" y="1442"/>
                      <a:pt x="5244" y="1419"/>
                    </a:cubicBezTo>
                    <a:cubicBezTo>
                      <a:pt x="5068" y="1396"/>
                      <a:pt x="4863" y="1405"/>
                      <a:pt x="4698" y="1423"/>
                    </a:cubicBezTo>
                    <a:cubicBezTo>
                      <a:pt x="4533" y="1442"/>
                      <a:pt x="4409" y="1470"/>
                      <a:pt x="4292" y="1516"/>
                    </a:cubicBezTo>
                    <a:cubicBezTo>
                      <a:pt x="4174" y="1563"/>
                      <a:pt x="4064" y="1628"/>
                      <a:pt x="3955" y="1697"/>
                    </a:cubicBezTo>
                    <a:cubicBezTo>
                      <a:pt x="3845" y="1767"/>
                      <a:pt x="3735" y="1841"/>
                      <a:pt x="3625" y="1939"/>
                    </a:cubicBezTo>
                    <a:cubicBezTo>
                      <a:pt x="3515" y="2036"/>
                      <a:pt x="3405" y="2157"/>
                      <a:pt x="3310" y="2268"/>
                    </a:cubicBezTo>
                    <a:cubicBezTo>
                      <a:pt x="3215" y="2380"/>
                      <a:pt x="3134" y="2482"/>
                      <a:pt x="3057" y="2593"/>
                    </a:cubicBezTo>
                    <a:cubicBezTo>
                      <a:pt x="2980" y="2704"/>
                      <a:pt x="2907" y="2825"/>
                      <a:pt x="2848" y="2955"/>
                    </a:cubicBezTo>
                    <a:cubicBezTo>
                      <a:pt x="2790" y="3085"/>
                      <a:pt x="2746" y="3224"/>
                      <a:pt x="2716" y="3363"/>
                    </a:cubicBezTo>
                    <a:cubicBezTo>
                      <a:pt x="2687" y="3503"/>
                      <a:pt x="2672" y="3642"/>
                      <a:pt x="2669" y="3735"/>
                    </a:cubicBezTo>
                    <a:cubicBezTo>
                      <a:pt x="2665" y="3828"/>
                      <a:pt x="2672" y="3874"/>
                      <a:pt x="2658" y="3893"/>
                    </a:cubicBezTo>
                    <a:cubicBezTo>
                      <a:pt x="2643" y="3911"/>
                      <a:pt x="2606" y="3902"/>
                      <a:pt x="2511" y="3888"/>
                    </a:cubicBezTo>
                    <a:cubicBezTo>
                      <a:pt x="2416" y="3874"/>
                      <a:pt x="2262" y="3855"/>
                      <a:pt x="2123" y="3860"/>
                    </a:cubicBezTo>
                    <a:cubicBezTo>
                      <a:pt x="1984" y="3865"/>
                      <a:pt x="1859" y="3893"/>
                      <a:pt x="1738" y="3916"/>
                    </a:cubicBezTo>
                    <a:cubicBezTo>
                      <a:pt x="1617" y="3939"/>
                      <a:pt x="1500" y="3958"/>
                      <a:pt x="1375" y="4018"/>
                    </a:cubicBezTo>
                    <a:cubicBezTo>
                      <a:pt x="1251" y="4078"/>
                      <a:pt x="1119" y="4180"/>
                      <a:pt x="994" y="4301"/>
                    </a:cubicBezTo>
                    <a:cubicBezTo>
                      <a:pt x="870" y="4422"/>
                      <a:pt x="753" y="4561"/>
                      <a:pt x="643" y="4733"/>
                    </a:cubicBezTo>
                    <a:cubicBezTo>
                      <a:pt x="533" y="4904"/>
                      <a:pt x="430" y="5109"/>
                      <a:pt x="357" y="5285"/>
                    </a:cubicBezTo>
                    <a:cubicBezTo>
                      <a:pt x="284" y="5461"/>
                      <a:pt x="240" y="5610"/>
                      <a:pt x="199" y="5800"/>
                    </a:cubicBezTo>
                    <a:cubicBezTo>
                      <a:pt x="159" y="5990"/>
                      <a:pt x="123" y="6222"/>
                      <a:pt x="93" y="6464"/>
                    </a:cubicBezTo>
                    <a:cubicBezTo>
                      <a:pt x="64" y="6705"/>
                      <a:pt x="42" y="6956"/>
                      <a:pt x="27" y="7216"/>
                    </a:cubicBezTo>
                    <a:cubicBezTo>
                      <a:pt x="13" y="7476"/>
                      <a:pt x="5" y="7745"/>
                      <a:pt x="2" y="8005"/>
                    </a:cubicBezTo>
                    <a:cubicBezTo>
                      <a:pt x="-2" y="8265"/>
                      <a:pt x="-2" y="8515"/>
                      <a:pt x="13" y="8710"/>
                    </a:cubicBezTo>
                    <a:cubicBezTo>
                      <a:pt x="27" y="8905"/>
                      <a:pt x="57" y="9044"/>
                      <a:pt x="115" y="9184"/>
                    </a:cubicBezTo>
                    <a:cubicBezTo>
                      <a:pt x="174" y="9323"/>
                      <a:pt x="262" y="9462"/>
                      <a:pt x="339" y="9559"/>
                    </a:cubicBezTo>
                    <a:cubicBezTo>
                      <a:pt x="416" y="9657"/>
                      <a:pt x="482" y="9713"/>
                      <a:pt x="551" y="9740"/>
                    </a:cubicBezTo>
                    <a:cubicBezTo>
                      <a:pt x="621" y="9768"/>
                      <a:pt x="694" y="9768"/>
                      <a:pt x="767" y="9745"/>
                    </a:cubicBezTo>
                    <a:cubicBezTo>
                      <a:pt x="841" y="9722"/>
                      <a:pt x="914" y="9675"/>
                      <a:pt x="976" y="9601"/>
                    </a:cubicBezTo>
                    <a:cubicBezTo>
                      <a:pt x="1038" y="9527"/>
                      <a:pt x="1090" y="9425"/>
                      <a:pt x="1126" y="9355"/>
                    </a:cubicBezTo>
                    <a:cubicBezTo>
                      <a:pt x="1163" y="9286"/>
                      <a:pt x="1185" y="9248"/>
                      <a:pt x="1203" y="9207"/>
                    </a:cubicBezTo>
                    <a:cubicBezTo>
                      <a:pt x="1222" y="9165"/>
                      <a:pt x="1236" y="9119"/>
                      <a:pt x="1233" y="9114"/>
                    </a:cubicBezTo>
                    <a:cubicBezTo>
                      <a:pt x="1229" y="9109"/>
                      <a:pt x="1207" y="9146"/>
                      <a:pt x="1170" y="9267"/>
                    </a:cubicBezTo>
                    <a:cubicBezTo>
                      <a:pt x="1134" y="9388"/>
                      <a:pt x="1082" y="9592"/>
                      <a:pt x="1057" y="9792"/>
                    </a:cubicBezTo>
                    <a:cubicBezTo>
                      <a:pt x="1031" y="9991"/>
                      <a:pt x="1031" y="10186"/>
                      <a:pt x="1064" y="10367"/>
                    </a:cubicBezTo>
                    <a:cubicBezTo>
                      <a:pt x="1097" y="10548"/>
                      <a:pt x="1163" y="10715"/>
                      <a:pt x="1222" y="10864"/>
                    </a:cubicBezTo>
                    <a:cubicBezTo>
                      <a:pt x="1280" y="11012"/>
                      <a:pt x="1332" y="11142"/>
                      <a:pt x="1419" y="11332"/>
                    </a:cubicBezTo>
                    <a:cubicBezTo>
                      <a:pt x="1507" y="11523"/>
                      <a:pt x="1632" y="11773"/>
                      <a:pt x="1764" y="12001"/>
                    </a:cubicBezTo>
                    <a:cubicBezTo>
                      <a:pt x="1896" y="12228"/>
                      <a:pt x="2035" y="12432"/>
                      <a:pt x="2170" y="12604"/>
                    </a:cubicBezTo>
                    <a:cubicBezTo>
                      <a:pt x="2306" y="12776"/>
                      <a:pt x="2438" y="12915"/>
                      <a:pt x="2518" y="12999"/>
                    </a:cubicBezTo>
                    <a:cubicBezTo>
                      <a:pt x="2599" y="13082"/>
                      <a:pt x="2628" y="13110"/>
                      <a:pt x="2661" y="13133"/>
                    </a:cubicBezTo>
                    <a:cubicBezTo>
                      <a:pt x="2694" y="13156"/>
                      <a:pt x="2731" y="13175"/>
                      <a:pt x="2742" y="13221"/>
                    </a:cubicBezTo>
                    <a:cubicBezTo>
                      <a:pt x="2753" y="13268"/>
                      <a:pt x="2738" y="13342"/>
                      <a:pt x="2709" y="13472"/>
                    </a:cubicBezTo>
                    <a:cubicBezTo>
                      <a:pt x="2680" y="13602"/>
                      <a:pt x="2636" y="13788"/>
                      <a:pt x="2595" y="13987"/>
                    </a:cubicBezTo>
                    <a:cubicBezTo>
                      <a:pt x="2555" y="14187"/>
                      <a:pt x="2518" y="14400"/>
                      <a:pt x="2493" y="14600"/>
                    </a:cubicBezTo>
                    <a:cubicBezTo>
                      <a:pt x="2467" y="14799"/>
                      <a:pt x="2453" y="14985"/>
                      <a:pt x="2445" y="15157"/>
                    </a:cubicBezTo>
                    <a:cubicBezTo>
                      <a:pt x="2438" y="15328"/>
                      <a:pt x="2438" y="15486"/>
                      <a:pt x="2449" y="15658"/>
                    </a:cubicBezTo>
                    <a:cubicBezTo>
                      <a:pt x="2460" y="15830"/>
                      <a:pt x="2482" y="16015"/>
                      <a:pt x="2515" y="16224"/>
                    </a:cubicBezTo>
                    <a:cubicBezTo>
                      <a:pt x="2548" y="16433"/>
                      <a:pt x="2592" y="16665"/>
                      <a:pt x="2647" y="16874"/>
                    </a:cubicBezTo>
                    <a:cubicBezTo>
                      <a:pt x="2702" y="17083"/>
                      <a:pt x="2768" y="17268"/>
                      <a:pt x="2830" y="17408"/>
                    </a:cubicBezTo>
                    <a:cubicBezTo>
                      <a:pt x="2892" y="17547"/>
                      <a:pt x="2951" y="17640"/>
                      <a:pt x="3006" y="17723"/>
                    </a:cubicBezTo>
                    <a:cubicBezTo>
                      <a:pt x="3061" y="17807"/>
                      <a:pt x="3112" y="17881"/>
                      <a:pt x="3200" y="18002"/>
                    </a:cubicBezTo>
                    <a:cubicBezTo>
                      <a:pt x="3288" y="18122"/>
                      <a:pt x="3412" y="18289"/>
                      <a:pt x="3541" y="18429"/>
                    </a:cubicBezTo>
                    <a:cubicBezTo>
                      <a:pt x="3669" y="18568"/>
                      <a:pt x="3801" y="18679"/>
                      <a:pt x="3933" y="18772"/>
                    </a:cubicBezTo>
                    <a:cubicBezTo>
                      <a:pt x="4064" y="18865"/>
                      <a:pt x="4196" y="18939"/>
                      <a:pt x="4328" y="18986"/>
                    </a:cubicBezTo>
                    <a:cubicBezTo>
                      <a:pt x="4460" y="19032"/>
                      <a:pt x="4592" y="19051"/>
                      <a:pt x="4739" y="19083"/>
                    </a:cubicBezTo>
                    <a:cubicBezTo>
                      <a:pt x="4885" y="19116"/>
                      <a:pt x="5046" y="19162"/>
                      <a:pt x="5186" y="19190"/>
                    </a:cubicBezTo>
                    <a:cubicBezTo>
                      <a:pt x="5325" y="19218"/>
                      <a:pt x="5442" y="19227"/>
                      <a:pt x="5581" y="19232"/>
                    </a:cubicBezTo>
                    <a:cubicBezTo>
                      <a:pt x="5720" y="19236"/>
                      <a:pt x="5882" y="19236"/>
                      <a:pt x="6035" y="19227"/>
                    </a:cubicBezTo>
                    <a:cubicBezTo>
                      <a:pt x="6189" y="19218"/>
                      <a:pt x="6336" y="19199"/>
                      <a:pt x="6497" y="19171"/>
                    </a:cubicBezTo>
                    <a:cubicBezTo>
                      <a:pt x="6658" y="19143"/>
                      <a:pt x="6834" y="19106"/>
                      <a:pt x="7014" y="19051"/>
                    </a:cubicBezTo>
                    <a:cubicBezTo>
                      <a:pt x="7193" y="18995"/>
                      <a:pt x="7376" y="18921"/>
                      <a:pt x="7534" y="18833"/>
                    </a:cubicBezTo>
                    <a:cubicBezTo>
                      <a:pt x="7691" y="18744"/>
                      <a:pt x="7823" y="18642"/>
                      <a:pt x="7907" y="18577"/>
                    </a:cubicBezTo>
                    <a:cubicBezTo>
                      <a:pt x="7992" y="18512"/>
                      <a:pt x="8028" y="18484"/>
                      <a:pt x="8065" y="18475"/>
                    </a:cubicBezTo>
                    <a:cubicBezTo>
                      <a:pt x="8102" y="18466"/>
                      <a:pt x="8138" y="18475"/>
                      <a:pt x="8164" y="18503"/>
                    </a:cubicBezTo>
                    <a:cubicBezTo>
                      <a:pt x="8190" y="18531"/>
                      <a:pt x="8204" y="18577"/>
                      <a:pt x="8245" y="18684"/>
                    </a:cubicBezTo>
                    <a:cubicBezTo>
                      <a:pt x="8285" y="18791"/>
                      <a:pt x="8351" y="18958"/>
                      <a:pt x="8428" y="19088"/>
                    </a:cubicBezTo>
                    <a:cubicBezTo>
                      <a:pt x="8505" y="19218"/>
                      <a:pt x="8593" y="19311"/>
                      <a:pt x="8684" y="19431"/>
                    </a:cubicBezTo>
                    <a:cubicBezTo>
                      <a:pt x="8776" y="19552"/>
                      <a:pt x="8871" y="19700"/>
                      <a:pt x="8959" y="19858"/>
                    </a:cubicBezTo>
                    <a:cubicBezTo>
                      <a:pt x="9047" y="20016"/>
                      <a:pt x="9127" y="20183"/>
                      <a:pt x="9219" y="20327"/>
                    </a:cubicBezTo>
                    <a:cubicBezTo>
                      <a:pt x="9311" y="20471"/>
                      <a:pt x="9413" y="20592"/>
                      <a:pt x="9530" y="20708"/>
                    </a:cubicBezTo>
                    <a:cubicBezTo>
                      <a:pt x="9648" y="20824"/>
                      <a:pt x="9780" y="20935"/>
                      <a:pt x="9930" y="21051"/>
                    </a:cubicBezTo>
                    <a:cubicBezTo>
                      <a:pt x="10080" y="21167"/>
                      <a:pt x="10248" y="21288"/>
                      <a:pt x="10410" y="21376"/>
                    </a:cubicBezTo>
                    <a:cubicBezTo>
                      <a:pt x="10571" y="21464"/>
                      <a:pt x="10725" y="21520"/>
                      <a:pt x="10875" y="21552"/>
                    </a:cubicBezTo>
                    <a:cubicBezTo>
                      <a:pt x="11025" y="21585"/>
                      <a:pt x="11172" y="21594"/>
                      <a:pt x="11362" y="21585"/>
                    </a:cubicBezTo>
                    <a:cubicBezTo>
                      <a:pt x="11553" y="21575"/>
                      <a:pt x="11787" y="21548"/>
                      <a:pt x="12011" y="21510"/>
                    </a:cubicBezTo>
                    <a:cubicBezTo>
                      <a:pt x="12234" y="21473"/>
                      <a:pt x="12447" y="21427"/>
                      <a:pt x="12652" y="21385"/>
                    </a:cubicBezTo>
                    <a:cubicBezTo>
                      <a:pt x="12857" y="21343"/>
                      <a:pt x="13055" y="21306"/>
                      <a:pt x="13249" y="21260"/>
                    </a:cubicBezTo>
                    <a:cubicBezTo>
                      <a:pt x="13443" y="21213"/>
                      <a:pt x="13634" y="21158"/>
                      <a:pt x="13806" y="21093"/>
                    </a:cubicBezTo>
                    <a:cubicBezTo>
                      <a:pt x="13978" y="21028"/>
                      <a:pt x="14132" y="20954"/>
                      <a:pt x="14289" y="20865"/>
                    </a:cubicBezTo>
                    <a:cubicBezTo>
                      <a:pt x="14447" y="20777"/>
                      <a:pt x="14608" y="20675"/>
                      <a:pt x="14791" y="20540"/>
                    </a:cubicBezTo>
                    <a:cubicBezTo>
                      <a:pt x="14974" y="20406"/>
                      <a:pt x="15180" y="20239"/>
                      <a:pt x="15366" y="20086"/>
                    </a:cubicBezTo>
                    <a:cubicBezTo>
                      <a:pt x="15553" y="19932"/>
                      <a:pt x="15722" y="19793"/>
                      <a:pt x="15898" y="19640"/>
                    </a:cubicBezTo>
                    <a:cubicBezTo>
                      <a:pt x="16073" y="19487"/>
                      <a:pt x="16257" y="19320"/>
                      <a:pt x="16418" y="19139"/>
                    </a:cubicBezTo>
                    <a:cubicBezTo>
                      <a:pt x="16579" y="18958"/>
                      <a:pt x="16718" y="18763"/>
                      <a:pt x="16854" y="18535"/>
                    </a:cubicBezTo>
                    <a:cubicBezTo>
                      <a:pt x="16989" y="18308"/>
                      <a:pt x="17121" y="18048"/>
                      <a:pt x="17216" y="17849"/>
                    </a:cubicBezTo>
                    <a:cubicBezTo>
                      <a:pt x="17312" y="17649"/>
                      <a:pt x="17370" y="17510"/>
                      <a:pt x="17425" y="17343"/>
                    </a:cubicBezTo>
                    <a:cubicBezTo>
                      <a:pt x="17480" y="17176"/>
                      <a:pt x="17532" y="16981"/>
                      <a:pt x="17583" y="16804"/>
                    </a:cubicBezTo>
                    <a:cubicBezTo>
                      <a:pt x="17634" y="16628"/>
                      <a:pt x="17685" y="16470"/>
                      <a:pt x="17718" y="16368"/>
                    </a:cubicBezTo>
                    <a:cubicBezTo>
                      <a:pt x="17751" y="16266"/>
                      <a:pt x="17766" y="16220"/>
                      <a:pt x="17788" y="16210"/>
                    </a:cubicBezTo>
                    <a:cubicBezTo>
                      <a:pt x="17810" y="16201"/>
                      <a:pt x="17839" y="16229"/>
                      <a:pt x="17891" y="16247"/>
                    </a:cubicBezTo>
                    <a:cubicBezTo>
                      <a:pt x="17942" y="16266"/>
                      <a:pt x="18015" y="16275"/>
                      <a:pt x="18110" y="16243"/>
                    </a:cubicBezTo>
                    <a:cubicBezTo>
                      <a:pt x="18206" y="16210"/>
                      <a:pt x="18323" y="16136"/>
                      <a:pt x="18480" y="16020"/>
                    </a:cubicBezTo>
                    <a:cubicBezTo>
                      <a:pt x="18638" y="15904"/>
                      <a:pt x="18836" y="15746"/>
                      <a:pt x="18986" y="15616"/>
                    </a:cubicBezTo>
                    <a:cubicBezTo>
                      <a:pt x="19136" y="15486"/>
                      <a:pt x="19239" y="15384"/>
                      <a:pt x="19349" y="15263"/>
                    </a:cubicBezTo>
                    <a:cubicBezTo>
                      <a:pt x="19459" y="15143"/>
                      <a:pt x="19576" y="15004"/>
                      <a:pt x="19682" y="14888"/>
                    </a:cubicBezTo>
                    <a:cubicBezTo>
                      <a:pt x="19788" y="14771"/>
                      <a:pt x="19883" y="14679"/>
                      <a:pt x="19990" y="14572"/>
                    </a:cubicBezTo>
                    <a:cubicBezTo>
                      <a:pt x="20096" y="14465"/>
                      <a:pt x="20213" y="14344"/>
                      <a:pt x="20345" y="14173"/>
                    </a:cubicBezTo>
                    <a:cubicBezTo>
                      <a:pt x="20477" y="14001"/>
                      <a:pt x="20624" y="13778"/>
                      <a:pt x="20733" y="13588"/>
                    </a:cubicBezTo>
                    <a:cubicBezTo>
                      <a:pt x="20843" y="13398"/>
                      <a:pt x="20917" y="13240"/>
                      <a:pt x="20994" y="13068"/>
                    </a:cubicBezTo>
                    <a:cubicBezTo>
                      <a:pt x="21070" y="12896"/>
                      <a:pt x="21151" y="12711"/>
                      <a:pt x="21228" y="12479"/>
                    </a:cubicBezTo>
                    <a:cubicBezTo>
                      <a:pt x="21305" y="12247"/>
                      <a:pt x="21378" y="11968"/>
                      <a:pt x="21437" y="11671"/>
                    </a:cubicBezTo>
                    <a:cubicBezTo>
                      <a:pt x="21495" y="11374"/>
                      <a:pt x="21539" y="11059"/>
                      <a:pt x="21565" y="10808"/>
                    </a:cubicBezTo>
                    <a:cubicBezTo>
                      <a:pt x="21591" y="10557"/>
                      <a:pt x="21598" y="10372"/>
                      <a:pt x="21598" y="10205"/>
                    </a:cubicBezTo>
                    <a:cubicBezTo>
                      <a:pt x="21598" y="10037"/>
                      <a:pt x="21591" y="9889"/>
                      <a:pt x="21558" y="9745"/>
                    </a:cubicBezTo>
                    <a:cubicBezTo>
                      <a:pt x="21525" y="9601"/>
                      <a:pt x="21466" y="9462"/>
                      <a:pt x="21407" y="9327"/>
                    </a:cubicBezTo>
                    <a:cubicBezTo>
                      <a:pt x="21349" y="9193"/>
                      <a:pt x="21290" y="9063"/>
                      <a:pt x="21239" y="8961"/>
                    </a:cubicBezTo>
                    <a:cubicBezTo>
                      <a:pt x="21188" y="8859"/>
                      <a:pt x="21144" y="8784"/>
                      <a:pt x="21067" y="8724"/>
                    </a:cubicBezTo>
                    <a:cubicBezTo>
                      <a:pt x="20990" y="8664"/>
                      <a:pt x="20880" y="8617"/>
                      <a:pt x="20770" y="8580"/>
                    </a:cubicBezTo>
                    <a:cubicBezTo>
                      <a:pt x="20660" y="8543"/>
                      <a:pt x="20550" y="8515"/>
                      <a:pt x="20477" y="8501"/>
                    </a:cubicBezTo>
                    <a:cubicBezTo>
                      <a:pt x="20404" y="8487"/>
                      <a:pt x="20367" y="8487"/>
                      <a:pt x="20360" y="8469"/>
                    </a:cubicBezTo>
                    <a:cubicBezTo>
                      <a:pt x="20352" y="8450"/>
                      <a:pt x="20374" y="8413"/>
                      <a:pt x="20418" y="8302"/>
                    </a:cubicBezTo>
                    <a:cubicBezTo>
                      <a:pt x="20462" y="8190"/>
                      <a:pt x="20528" y="8005"/>
                      <a:pt x="20583" y="7796"/>
                    </a:cubicBezTo>
                    <a:cubicBezTo>
                      <a:pt x="20638" y="7587"/>
                      <a:pt x="20682" y="7355"/>
                      <a:pt x="20726" y="7118"/>
                    </a:cubicBezTo>
                    <a:cubicBezTo>
                      <a:pt x="20770" y="6881"/>
                      <a:pt x="20814" y="6640"/>
                      <a:pt x="20843" y="6376"/>
                    </a:cubicBezTo>
                    <a:cubicBezTo>
                      <a:pt x="20873" y="6111"/>
                      <a:pt x="20887" y="5823"/>
                      <a:pt x="20891" y="5554"/>
                    </a:cubicBezTo>
                    <a:cubicBezTo>
                      <a:pt x="20895" y="5285"/>
                      <a:pt x="20887" y="5034"/>
                      <a:pt x="20884" y="4765"/>
                    </a:cubicBezTo>
                    <a:cubicBezTo>
                      <a:pt x="20880" y="4496"/>
                      <a:pt x="20880" y="4208"/>
                      <a:pt x="20854" y="3976"/>
                    </a:cubicBezTo>
                    <a:cubicBezTo>
                      <a:pt x="20829" y="3744"/>
                      <a:pt x="20777" y="3568"/>
                      <a:pt x="20704" y="3405"/>
                    </a:cubicBezTo>
                    <a:cubicBezTo>
                      <a:pt x="20631" y="3243"/>
                      <a:pt x="20536" y="3094"/>
                      <a:pt x="20448" y="2969"/>
                    </a:cubicBezTo>
                    <a:cubicBezTo>
                      <a:pt x="20360" y="2844"/>
                      <a:pt x="20279" y="2742"/>
                      <a:pt x="20158" y="2602"/>
                    </a:cubicBezTo>
                    <a:cubicBezTo>
                      <a:pt x="20037" y="2463"/>
                      <a:pt x="19876" y="2287"/>
                      <a:pt x="19722" y="2134"/>
                    </a:cubicBezTo>
                    <a:cubicBezTo>
                      <a:pt x="19568" y="1980"/>
                      <a:pt x="19422" y="1850"/>
                      <a:pt x="19301" y="1744"/>
                    </a:cubicBezTo>
                    <a:cubicBezTo>
                      <a:pt x="19180" y="1637"/>
                      <a:pt x="19085" y="1553"/>
                      <a:pt x="18971" y="1479"/>
                    </a:cubicBezTo>
                    <a:cubicBezTo>
                      <a:pt x="18858" y="1405"/>
                      <a:pt x="18726" y="1340"/>
                      <a:pt x="18605" y="1303"/>
                    </a:cubicBezTo>
                    <a:cubicBezTo>
                      <a:pt x="18484" y="1266"/>
                      <a:pt x="18374" y="1256"/>
                      <a:pt x="18228" y="1247"/>
                    </a:cubicBezTo>
                    <a:cubicBezTo>
                      <a:pt x="18081" y="1238"/>
                      <a:pt x="17898" y="1229"/>
                      <a:pt x="17733" y="1229"/>
                    </a:cubicBezTo>
                    <a:cubicBezTo>
                      <a:pt x="17568" y="1229"/>
                      <a:pt x="17422" y="1238"/>
                      <a:pt x="17264" y="1252"/>
                    </a:cubicBezTo>
                    <a:cubicBezTo>
                      <a:pt x="17107" y="1266"/>
                      <a:pt x="16938" y="1284"/>
                      <a:pt x="16777" y="1307"/>
                    </a:cubicBezTo>
                    <a:cubicBezTo>
                      <a:pt x="16616" y="1331"/>
                      <a:pt x="16462" y="1359"/>
                      <a:pt x="16308" y="1396"/>
                    </a:cubicBezTo>
                    <a:cubicBezTo>
                      <a:pt x="16154" y="1433"/>
                      <a:pt x="16000" y="1479"/>
                      <a:pt x="15835" y="1530"/>
                    </a:cubicBezTo>
                    <a:cubicBezTo>
                      <a:pt x="15670" y="1581"/>
                      <a:pt x="15495" y="1637"/>
                      <a:pt x="15352" y="1683"/>
                    </a:cubicBezTo>
                    <a:cubicBezTo>
                      <a:pt x="15209" y="1730"/>
                      <a:pt x="15099" y="1767"/>
                      <a:pt x="14982" y="1827"/>
                    </a:cubicBezTo>
                    <a:cubicBezTo>
                      <a:pt x="14864" y="1888"/>
                      <a:pt x="14740" y="1971"/>
                      <a:pt x="14619" y="2050"/>
                    </a:cubicBezTo>
                    <a:cubicBezTo>
                      <a:pt x="14498" y="2129"/>
                      <a:pt x="14381" y="2203"/>
                      <a:pt x="14242" y="2338"/>
                    </a:cubicBezTo>
                    <a:cubicBezTo>
                      <a:pt x="14102" y="2472"/>
                      <a:pt x="13941" y="2667"/>
                      <a:pt x="13780" y="2862"/>
                    </a:cubicBezTo>
                    <a:close/>
                  </a:path>
                </a:pathLst>
              </a:custGeom>
              <a:solidFill>
                <a:srgbClr val="6661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1" name="Form"/>
              <p:cNvSpPr/>
              <p:nvPr/>
            </p:nvSpPr>
            <p:spPr>
              <a:xfrm>
                <a:off x="689981" y="-145087"/>
                <a:ext cx="36910" cy="4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240" y="126"/>
                      <a:pt x="20728" y="256"/>
                      <a:pt x="20439" y="372"/>
                    </a:cubicBezTo>
                    <a:cubicBezTo>
                      <a:pt x="19859" y="605"/>
                      <a:pt x="19310" y="875"/>
                      <a:pt x="18348" y="1303"/>
                    </a:cubicBezTo>
                    <a:cubicBezTo>
                      <a:pt x="17387" y="1731"/>
                      <a:pt x="16381" y="2111"/>
                      <a:pt x="15329" y="2421"/>
                    </a:cubicBezTo>
                    <a:cubicBezTo>
                      <a:pt x="15073" y="2496"/>
                      <a:pt x="14953" y="2534"/>
                      <a:pt x="14632" y="2607"/>
                    </a:cubicBezTo>
                    <a:cubicBezTo>
                      <a:pt x="14324" y="2676"/>
                      <a:pt x="13950" y="2740"/>
                      <a:pt x="13471" y="2793"/>
                    </a:cubicBezTo>
                    <a:cubicBezTo>
                      <a:pt x="13210" y="2823"/>
                      <a:pt x="12851" y="2974"/>
                      <a:pt x="12542" y="2979"/>
                    </a:cubicBezTo>
                    <a:cubicBezTo>
                      <a:pt x="12214" y="2983"/>
                      <a:pt x="11937" y="2877"/>
                      <a:pt x="11381" y="2793"/>
                    </a:cubicBezTo>
                    <a:cubicBezTo>
                      <a:pt x="10851" y="2713"/>
                      <a:pt x="10112" y="2637"/>
                      <a:pt x="9290" y="2234"/>
                    </a:cubicBezTo>
                    <a:cubicBezTo>
                      <a:pt x="9183" y="2181"/>
                      <a:pt x="8944" y="2115"/>
                      <a:pt x="8826" y="2048"/>
                    </a:cubicBezTo>
                    <a:cubicBezTo>
                      <a:pt x="8383" y="2326"/>
                      <a:pt x="7882" y="2697"/>
                      <a:pt x="7432" y="2979"/>
                    </a:cubicBezTo>
                    <a:cubicBezTo>
                      <a:pt x="5980" y="5087"/>
                      <a:pt x="4517" y="7137"/>
                      <a:pt x="3484" y="9683"/>
                    </a:cubicBezTo>
                    <a:cubicBezTo>
                      <a:pt x="2021" y="13287"/>
                      <a:pt x="914" y="17409"/>
                      <a:pt x="0" y="21600"/>
                    </a:cubicBezTo>
                    <a:lnTo>
                      <a:pt x="20903" y="13034"/>
                    </a:lnTo>
                    <a:cubicBezTo>
                      <a:pt x="21259" y="8145"/>
                      <a:pt x="21581" y="3349"/>
                      <a:pt x="21600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2" name="Form"/>
              <p:cNvSpPr/>
              <p:nvPr/>
            </p:nvSpPr>
            <p:spPr>
              <a:xfrm>
                <a:off x="734034" y="-151437"/>
                <a:ext cx="25401" cy="28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38" y="0"/>
                    </a:moveTo>
                    <a:cubicBezTo>
                      <a:pt x="18921" y="151"/>
                      <a:pt x="18536" y="201"/>
                      <a:pt x="18225" y="296"/>
                    </a:cubicBezTo>
                    <a:cubicBezTo>
                      <a:pt x="16440" y="844"/>
                      <a:pt x="14117" y="1312"/>
                      <a:pt x="11475" y="1775"/>
                    </a:cubicBezTo>
                    <a:cubicBezTo>
                      <a:pt x="9897" y="2052"/>
                      <a:pt x="8121" y="2148"/>
                      <a:pt x="6412" y="2367"/>
                    </a:cubicBezTo>
                    <a:cubicBezTo>
                      <a:pt x="5945" y="3398"/>
                      <a:pt x="5512" y="3870"/>
                      <a:pt x="5062" y="5030"/>
                    </a:cubicBezTo>
                    <a:cubicBezTo>
                      <a:pt x="3202" y="9825"/>
                      <a:pt x="1594" y="15740"/>
                      <a:pt x="0" y="21600"/>
                    </a:cubicBezTo>
                    <a:lnTo>
                      <a:pt x="21600" y="15978"/>
                    </a:lnTo>
                    <a:cubicBezTo>
                      <a:pt x="20803" y="13314"/>
                      <a:pt x="19974" y="10505"/>
                      <a:pt x="19575" y="6510"/>
                    </a:cubicBezTo>
                    <a:cubicBezTo>
                      <a:pt x="19371" y="4466"/>
                      <a:pt x="19322" y="2295"/>
                      <a:pt x="19238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3" name="Form"/>
              <p:cNvSpPr/>
              <p:nvPr/>
            </p:nvSpPr>
            <p:spPr>
              <a:xfrm>
                <a:off x="138316" y="-207087"/>
                <a:ext cx="67751" cy="153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extrusionOk="0">
                    <a:moveTo>
                      <a:pt x="1308" y="21600"/>
                    </a:moveTo>
                    <a:cubicBezTo>
                      <a:pt x="777" y="21286"/>
                      <a:pt x="246" y="20972"/>
                      <a:pt x="69" y="20186"/>
                    </a:cubicBezTo>
                    <a:cubicBezTo>
                      <a:pt x="-108" y="19401"/>
                      <a:pt x="69" y="18144"/>
                      <a:pt x="423" y="16298"/>
                    </a:cubicBezTo>
                    <a:cubicBezTo>
                      <a:pt x="777" y="14452"/>
                      <a:pt x="1308" y="12017"/>
                      <a:pt x="1662" y="9897"/>
                    </a:cubicBezTo>
                    <a:cubicBezTo>
                      <a:pt x="2017" y="7776"/>
                      <a:pt x="2194" y="5969"/>
                      <a:pt x="2636" y="4477"/>
                    </a:cubicBezTo>
                    <a:cubicBezTo>
                      <a:pt x="3079" y="2985"/>
                      <a:pt x="3787" y="1807"/>
                      <a:pt x="4584" y="1060"/>
                    </a:cubicBezTo>
                    <a:cubicBezTo>
                      <a:pt x="5381" y="314"/>
                      <a:pt x="6266" y="0"/>
                      <a:pt x="7062" y="0"/>
                    </a:cubicBezTo>
                    <a:cubicBezTo>
                      <a:pt x="7859" y="0"/>
                      <a:pt x="8567" y="314"/>
                      <a:pt x="9099" y="943"/>
                    </a:cubicBezTo>
                    <a:cubicBezTo>
                      <a:pt x="9630" y="1571"/>
                      <a:pt x="9984" y="2513"/>
                      <a:pt x="10515" y="3849"/>
                    </a:cubicBezTo>
                    <a:cubicBezTo>
                      <a:pt x="11046" y="5184"/>
                      <a:pt x="11754" y="6912"/>
                      <a:pt x="12728" y="8797"/>
                    </a:cubicBezTo>
                    <a:cubicBezTo>
                      <a:pt x="13702" y="10682"/>
                      <a:pt x="14941" y="12724"/>
                      <a:pt x="15738" y="14138"/>
                    </a:cubicBezTo>
                    <a:cubicBezTo>
                      <a:pt x="16535" y="15552"/>
                      <a:pt x="16889" y="16337"/>
                      <a:pt x="17331" y="17084"/>
                    </a:cubicBezTo>
                    <a:cubicBezTo>
                      <a:pt x="17774" y="17830"/>
                      <a:pt x="18305" y="18537"/>
                      <a:pt x="18748" y="18694"/>
                    </a:cubicBezTo>
                    <a:cubicBezTo>
                      <a:pt x="19190" y="18851"/>
                      <a:pt x="19544" y="18458"/>
                      <a:pt x="19810" y="17869"/>
                    </a:cubicBezTo>
                    <a:cubicBezTo>
                      <a:pt x="20076" y="17280"/>
                      <a:pt x="20253" y="16495"/>
                      <a:pt x="20341" y="15905"/>
                    </a:cubicBezTo>
                    <a:cubicBezTo>
                      <a:pt x="20430" y="15316"/>
                      <a:pt x="20430" y="14924"/>
                      <a:pt x="20341" y="14531"/>
                    </a:cubicBezTo>
                    <a:cubicBezTo>
                      <a:pt x="20253" y="14138"/>
                      <a:pt x="20076" y="13745"/>
                      <a:pt x="20164" y="13745"/>
                    </a:cubicBezTo>
                    <a:cubicBezTo>
                      <a:pt x="20253" y="13745"/>
                      <a:pt x="20607" y="14138"/>
                      <a:pt x="20872" y="15081"/>
                    </a:cubicBezTo>
                    <a:cubicBezTo>
                      <a:pt x="21138" y="16023"/>
                      <a:pt x="21315" y="17516"/>
                      <a:pt x="21492" y="19008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4" name="Form"/>
              <p:cNvSpPr/>
              <p:nvPr/>
            </p:nvSpPr>
            <p:spPr>
              <a:xfrm>
                <a:off x="194346" y="-253711"/>
                <a:ext cx="79605" cy="132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5" h="21426" extrusionOk="0">
                    <a:moveTo>
                      <a:pt x="0" y="21199"/>
                    </a:moveTo>
                    <a:cubicBezTo>
                      <a:pt x="755" y="21379"/>
                      <a:pt x="1510" y="21559"/>
                      <a:pt x="1888" y="21289"/>
                    </a:cubicBezTo>
                    <a:cubicBezTo>
                      <a:pt x="2266" y="21019"/>
                      <a:pt x="2266" y="20299"/>
                      <a:pt x="2417" y="18994"/>
                    </a:cubicBezTo>
                    <a:cubicBezTo>
                      <a:pt x="2568" y="17689"/>
                      <a:pt x="2870" y="15799"/>
                      <a:pt x="3323" y="13639"/>
                    </a:cubicBezTo>
                    <a:cubicBezTo>
                      <a:pt x="3776" y="11479"/>
                      <a:pt x="4380" y="9049"/>
                      <a:pt x="5287" y="6889"/>
                    </a:cubicBezTo>
                    <a:cubicBezTo>
                      <a:pt x="6193" y="4729"/>
                      <a:pt x="7401" y="2839"/>
                      <a:pt x="8459" y="1669"/>
                    </a:cubicBezTo>
                    <a:cubicBezTo>
                      <a:pt x="9516" y="499"/>
                      <a:pt x="10422" y="49"/>
                      <a:pt x="11102" y="4"/>
                    </a:cubicBezTo>
                    <a:cubicBezTo>
                      <a:pt x="11782" y="-41"/>
                      <a:pt x="12235" y="319"/>
                      <a:pt x="12839" y="1309"/>
                    </a:cubicBezTo>
                    <a:cubicBezTo>
                      <a:pt x="13443" y="2299"/>
                      <a:pt x="14199" y="3919"/>
                      <a:pt x="15407" y="6034"/>
                    </a:cubicBezTo>
                    <a:cubicBezTo>
                      <a:pt x="16615" y="8149"/>
                      <a:pt x="18277" y="10759"/>
                      <a:pt x="19259" y="12514"/>
                    </a:cubicBezTo>
                    <a:cubicBezTo>
                      <a:pt x="20241" y="14269"/>
                      <a:pt x="20543" y="15169"/>
                      <a:pt x="20845" y="15844"/>
                    </a:cubicBezTo>
                    <a:cubicBezTo>
                      <a:pt x="21147" y="16519"/>
                      <a:pt x="21449" y="16969"/>
                      <a:pt x="21524" y="17329"/>
                    </a:cubicBezTo>
                    <a:cubicBezTo>
                      <a:pt x="21600" y="17689"/>
                      <a:pt x="21449" y="17959"/>
                      <a:pt x="21298" y="18229"/>
                    </a:cubicBezTo>
                    <a:close/>
                  </a:path>
                </a:pathLst>
              </a:custGeom>
              <a:solidFill>
                <a:srgbClr val="7A219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5" name="Form"/>
              <p:cNvSpPr/>
              <p:nvPr/>
            </p:nvSpPr>
            <p:spPr>
              <a:xfrm>
                <a:off x="279736" y="-232634"/>
                <a:ext cx="71234" cy="9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441" extrusionOk="0">
                    <a:moveTo>
                      <a:pt x="0" y="21441"/>
                    </a:moveTo>
                    <a:cubicBezTo>
                      <a:pt x="844" y="18188"/>
                      <a:pt x="1688" y="14935"/>
                      <a:pt x="2869" y="11877"/>
                    </a:cubicBezTo>
                    <a:cubicBezTo>
                      <a:pt x="4050" y="8819"/>
                      <a:pt x="5569" y="5957"/>
                      <a:pt x="7088" y="4070"/>
                    </a:cubicBezTo>
                    <a:cubicBezTo>
                      <a:pt x="8606" y="2183"/>
                      <a:pt x="10125" y="1272"/>
                      <a:pt x="11559" y="687"/>
                    </a:cubicBezTo>
                    <a:cubicBezTo>
                      <a:pt x="12994" y="101"/>
                      <a:pt x="14344" y="-159"/>
                      <a:pt x="15188" y="101"/>
                    </a:cubicBezTo>
                    <a:cubicBezTo>
                      <a:pt x="16031" y="361"/>
                      <a:pt x="16369" y="1142"/>
                      <a:pt x="17128" y="3159"/>
                    </a:cubicBezTo>
                    <a:cubicBezTo>
                      <a:pt x="17888" y="5176"/>
                      <a:pt x="19069" y="8429"/>
                      <a:pt x="19744" y="10706"/>
                    </a:cubicBezTo>
                    <a:cubicBezTo>
                      <a:pt x="20419" y="12983"/>
                      <a:pt x="20588" y="14284"/>
                      <a:pt x="20841" y="15260"/>
                    </a:cubicBezTo>
                    <a:cubicBezTo>
                      <a:pt x="21094" y="16236"/>
                      <a:pt x="21431" y="16887"/>
                      <a:pt x="21516" y="17277"/>
                    </a:cubicBezTo>
                    <a:cubicBezTo>
                      <a:pt x="21600" y="17668"/>
                      <a:pt x="21431" y="17798"/>
                      <a:pt x="21262" y="17928"/>
                    </a:cubicBezTo>
                    <a:close/>
                  </a:path>
                </a:pathLst>
              </a:custGeom>
              <a:solidFill>
                <a:srgbClr val="9BA50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6" name="Form"/>
              <p:cNvSpPr/>
              <p:nvPr/>
            </p:nvSpPr>
            <p:spPr>
              <a:xfrm>
                <a:off x="353406" y="-263656"/>
                <a:ext cx="91902" cy="106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528" extrusionOk="0">
                    <a:moveTo>
                      <a:pt x="0" y="21528"/>
                    </a:moveTo>
                    <a:cubicBezTo>
                      <a:pt x="130" y="19040"/>
                      <a:pt x="260" y="16552"/>
                      <a:pt x="586" y="14403"/>
                    </a:cubicBezTo>
                    <a:cubicBezTo>
                      <a:pt x="911" y="12255"/>
                      <a:pt x="1431" y="10445"/>
                      <a:pt x="2537" y="8410"/>
                    </a:cubicBezTo>
                    <a:cubicBezTo>
                      <a:pt x="3643" y="6374"/>
                      <a:pt x="5335" y="4112"/>
                      <a:pt x="6441" y="2812"/>
                    </a:cubicBezTo>
                    <a:cubicBezTo>
                      <a:pt x="7547" y="1511"/>
                      <a:pt x="8067" y="1172"/>
                      <a:pt x="8653" y="833"/>
                    </a:cubicBezTo>
                    <a:cubicBezTo>
                      <a:pt x="9239" y="493"/>
                      <a:pt x="9889" y="154"/>
                      <a:pt x="10540" y="41"/>
                    </a:cubicBezTo>
                    <a:cubicBezTo>
                      <a:pt x="11190" y="-72"/>
                      <a:pt x="11841" y="41"/>
                      <a:pt x="12622" y="493"/>
                    </a:cubicBezTo>
                    <a:cubicBezTo>
                      <a:pt x="13402" y="946"/>
                      <a:pt x="14313" y="1737"/>
                      <a:pt x="15419" y="3321"/>
                    </a:cubicBezTo>
                    <a:cubicBezTo>
                      <a:pt x="16525" y="4904"/>
                      <a:pt x="17827" y="7279"/>
                      <a:pt x="18933" y="9541"/>
                    </a:cubicBezTo>
                    <a:cubicBezTo>
                      <a:pt x="20039" y="11802"/>
                      <a:pt x="20949" y="13951"/>
                      <a:pt x="21275" y="15308"/>
                    </a:cubicBezTo>
                    <a:cubicBezTo>
                      <a:pt x="21600" y="16665"/>
                      <a:pt x="21340" y="17231"/>
                      <a:pt x="21080" y="17796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7" name="Form"/>
              <p:cNvSpPr/>
              <p:nvPr/>
            </p:nvSpPr>
            <p:spPr>
              <a:xfrm>
                <a:off x="463911" y="-321644"/>
                <a:ext cx="110506" cy="149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4" extrusionOk="0">
                    <a:moveTo>
                      <a:pt x="0" y="19867"/>
                    </a:moveTo>
                    <a:cubicBezTo>
                      <a:pt x="436" y="17715"/>
                      <a:pt x="873" y="15563"/>
                      <a:pt x="1582" y="13411"/>
                    </a:cubicBezTo>
                    <a:cubicBezTo>
                      <a:pt x="2291" y="11259"/>
                      <a:pt x="3273" y="9107"/>
                      <a:pt x="4255" y="7234"/>
                    </a:cubicBezTo>
                    <a:cubicBezTo>
                      <a:pt x="5236" y="5361"/>
                      <a:pt x="6218" y="3767"/>
                      <a:pt x="7418" y="2571"/>
                    </a:cubicBezTo>
                    <a:cubicBezTo>
                      <a:pt x="8618" y="1375"/>
                      <a:pt x="10036" y="578"/>
                      <a:pt x="11291" y="220"/>
                    </a:cubicBezTo>
                    <a:cubicBezTo>
                      <a:pt x="12545" y="-139"/>
                      <a:pt x="13636" y="-59"/>
                      <a:pt x="14618" y="459"/>
                    </a:cubicBezTo>
                    <a:cubicBezTo>
                      <a:pt x="15600" y="977"/>
                      <a:pt x="16473" y="1933"/>
                      <a:pt x="17291" y="3248"/>
                    </a:cubicBezTo>
                    <a:cubicBezTo>
                      <a:pt x="18109" y="4564"/>
                      <a:pt x="18873" y="6237"/>
                      <a:pt x="19473" y="7951"/>
                    </a:cubicBezTo>
                    <a:cubicBezTo>
                      <a:pt x="20073" y="9665"/>
                      <a:pt x="20509" y="11418"/>
                      <a:pt x="20836" y="13092"/>
                    </a:cubicBezTo>
                    <a:cubicBezTo>
                      <a:pt x="21164" y="14766"/>
                      <a:pt x="21382" y="16360"/>
                      <a:pt x="21491" y="17555"/>
                    </a:cubicBezTo>
                    <a:cubicBezTo>
                      <a:pt x="21600" y="18751"/>
                      <a:pt x="21600" y="19548"/>
                      <a:pt x="21600" y="20146"/>
                    </a:cubicBezTo>
                    <a:cubicBezTo>
                      <a:pt x="21600" y="20744"/>
                      <a:pt x="21600" y="21142"/>
                      <a:pt x="21600" y="21302"/>
                    </a:cubicBezTo>
                    <a:cubicBezTo>
                      <a:pt x="21600" y="21461"/>
                      <a:pt x="21600" y="21381"/>
                      <a:pt x="21600" y="21302"/>
                    </a:cubicBezTo>
                    <a:close/>
                  </a:path>
                </a:pathLst>
              </a:custGeom>
              <a:solidFill>
                <a:srgbClr val="FEFB41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8" name="Form"/>
              <p:cNvSpPr/>
              <p:nvPr/>
            </p:nvSpPr>
            <p:spPr>
              <a:xfrm>
                <a:off x="614599" y="-252515"/>
                <a:ext cx="97112" cy="135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6" extrusionOk="0">
                    <a:moveTo>
                      <a:pt x="0" y="13279"/>
                    </a:moveTo>
                    <a:cubicBezTo>
                      <a:pt x="0" y="12390"/>
                      <a:pt x="0" y="11502"/>
                      <a:pt x="497" y="10435"/>
                    </a:cubicBezTo>
                    <a:cubicBezTo>
                      <a:pt x="993" y="9368"/>
                      <a:pt x="1986" y="8124"/>
                      <a:pt x="3352" y="6746"/>
                    </a:cubicBezTo>
                    <a:cubicBezTo>
                      <a:pt x="4717" y="5368"/>
                      <a:pt x="6455" y="3857"/>
                      <a:pt x="8255" y="2702"/>
                    </a:cubicBezTo>
                    <a:cubicBezTo>
                      <a:pt x="10055" y="1546"/>
                      <a:pt x="11917" y="746"/>
                      <a:pt x="13159" y="346"/>
                    </a:cubicBezTo>
                    <a:cubicBezTo>
                      <a:pt x="14400" y="-54"/>
                      <a:pt x="15021" y="-54"/>
                      <a:pt x="15641" y="79"/>
                    </a:cubicBezTo>
                    <a:cubicBezTo>
                      <a:pt x="16262" y="213"/>
                      <a:pt x="16883" y="479"/>
                      <a:pt x="17503" y="1057"/>
                    </a:cubicBezTo>
                    <a:cubicBezTo>
                      <a:pt x="18124" y="1635"/>
                      <a:pt x="18745" y="2524"/>
                      <a:pt x="19241" y="3946"/>
                    </a:cubicBezTo>
                    <a:cubicBezTo>
                      <a:pt x="19738" y="5368"/>
                      <a:pt x="20110" y="7324"/>
                      <a:pt x="20421" y="9279"/>
                    </a:cubicBezTo>
                    <a:cubicBezTo>
                      <a:pt x="20731" y="11235"/>
                      <a:pt x="20979" y="13190"/>
                      <a:pt x="21166" y="14879"/>
                    </a:cubicBezTo>
                    <a:cubicBezTo>
                      <a:pt x="21352" y="16568"/>
                      <a:pt x="21476" y="17990"/>
                      <a:pt x="21538" y="19057"/>
                    </a:cubicBezTo>
                    <a:cubicBezTo>
                      <a:pt x="21600" y="20124"/>
                      <a:pt x="21600" y="20835"/>
                      <a:pt x="21600" y="21546"/>
                    </a:cubicBezTo>
                    <a:close/>
                  </a:path>
                </a:pathLst>
              </a:custGeom>
              <a:solidFill>
                <a:srgbClr val="76BB4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9" name="Form"/>
              <p:cNvSpPr/>
              <p:nvPr/>
            </p:nvSpPr>
            <p:spPr>
              <a:xfrm>
                <a:off x="1676228" y="51874"/>
                <a:ext cx="329729" cy="21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576" extrusionOk="0">
                    <a:moveTo>
                      <a:pt x="980" y="673"/>
                    </a:moveTo>
                    <a:cubicBezTo>
                      <a:pt x="870" y="1459"/>
                      <a:pt x="761" y="2244"/>
                      <a:pt x="669" y="3338"/>
                    </a:cubicBezTo>
                    <a:cubicBezTo>
                      <a:pt x="578" y="4432"/>
                      <a:pt x="505" y="5835"/>
                      <a:pt x="413" y="7378"/>
                    </a:cubicBezTo>
                    <a:cubicBezTo>
                      <a:pt x="322" y="8921"/>
                      <a:pt x="212" y="10604"/>
                      <a:pt x="157" y="12287"/>
                    </a:cubicBezTo>
                    <a:cubicBezTo>
                      <a:pt x="103" y="13970"/>
                      <a:pt x="103" y="15653"/>
                      <a:pt x="84" y="16803"/>
                    </a:cubicBezTo>
                    <a:cubicBezTo>
                      <a:pt x="66" y="17953"/>
                      <a:pt x="30" y="18570"/>
                      <a:pt x="11" y="19019"/>
                    </a:cubicBezTo>
                    <a:cubicBezTo>
                      <a:pt x="-7" y="19468"/>
                      <a:pt x="-7" y="19749"/>
                      <a:pt x="48" y="20001"/>
                    </a:cubicBezTo>
                    <a:cubicBezTo>
                      <a:pt x="103" y="20254"/>
                      <a:pt x="212" y="20478"/>
                      <a:pt x="358" y="20618"/>
                    </a:cubicBezTo>
                    <a:cubicBezTo>
                      <a:pt x="505" y="20758"/>
                      <a:pt x="687" y="20815"/>
                      <a:pt x="1163" y="20815"/>
                    </a:cubicBezTo>
                    <a:cubicBezTo>
                      <a:pt x="1638" y="20815"/>
                      <a:pt x="2405" y="20758"/>
                      <a:pt x="3246" y="20758"/>
                    </a:cubicBezTo>
                    <a:cubicBezTo>
                      <a:pt x="4086" y="20758"/>
                      <a:pt x="5000" y="20815"/>
                      <a:pt x="5877" y="20871"/>
                    </a:cubicBezTo>
                    <a:cubicBezTo>
                      <a:pt x="6754" y="20927"/>
                      <a:pt x="7595" y="20983"/>
                      <a:pt x="8436" y="21039"/>
                    </a:cubicBezTo>
                    <a:cubicBezTo>
                      <a:pt x="9276" y="21095"/>
                      <a:pt x="10117" y="21151"/>
                      <a:pt x="11085" y="21151"/>
                    </a:cubicBezTo>
                    <a:cubicBezTo>
                      <a:pt x="12054" y="21151"/>
                      <a:pt x="13150" y="21095"/>
                      <a:pt x="14064" y="21095"/>
                    </a:cubicBezTo>
                    <a:cubicBezTo>
                      <a:pt x="14978" y="21095"/>
                      <a:pt x="15709" y="21151"/>
                      <a:pt x="16348" y="21263"/>
                    </a:cubicBezTo>
                    <a:cubicBezTo>
                      <a:pt x="16988" y="21376"/>
                      <a:pt x="17536" y="21544"/>
                      <a:pt x="18084" y="21572"/>
                    </a:cubicBezTo>
                    <a:cubicBezTo>
                      <a:pt x="18633" y="21600"/>
                      <a:pt x="19181" y="21488"/>
                      <a:pt x="19656" y="21348"/>
                    </a:cubicBezTo>
                    <a:cubicBezTo>
                      <a:pt x="20131" y="21207"/>
                      <a:pt x="20533" y="21039"/>
                      <a:pt x="20825" y="20899"/>
                    </a:cubicBezTo>
                    <a:cubicBezTo>
                      <a:pt x="21118" y="20758"/>
                      <a:pt x="21301" y="20646"/>
                      <a:pt x="21410" y="20310"/>
                    </a:cubicBezTo>
                    <a:cubicBezTo>
                      <a:pt x="21520" y="19973"/>
                      <a:pt x="21556" y="19412"/>
                      <a:pt x="21556" y="18486"/>
                    </a:cubicBezTo>
                    <a:cubicBezTo>
                      <a:pt x="21556" y="17561"/>
                      <a:pt x="21520" y="16270"/>
                      <a:pt x="21502" y="14559"/>
                    </a:cubicBezTo>
                    <a:cubicBezTo>
                      <a:pt x="21483" y="12848"/>
                      <a:pt x="21483" y="10716"/>
                      <a:pt x="21447" y="9033"/>
                    </a:cubicBezTo>
                    <a:cubicBezTo>
                      <a:pt x="21410" y="7350"/>
                      <a:pt x="21337" y="6115"/>
                      <a:pt x="21301" y="5077"/>
                    </a:cubicBezTo>
                    <a:cubicBezTo>
                      <a:pt x="21264" y="4039"/>
                      <a:pt x="21264" y="3198"/>
                      <a:pt x="21264" y="2497"/>
                    </a:cubicBezTo>
                    <a:cubicBezTo>
                      <a:pt x="21264" y="1795"/>
                      <a:pt x="21264" y="1234"/>
                      <a:pt x="21319" y="842"/>
                    </a:cubicBezTo>
                    <a:cubicBezTo>
                      <a:pt x="21374" y="449"/>
                      <a:pt x="21483" y="224"/>
                      <a:pt x="21593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50" name="Form"/>
              <p:cNvSpPr/>
              <p:nvPr/>
            </p:nvSpPr>
            <p:spPr>
              <a:xfrm>
                <a:off x="1711276" y="-27596"/>
                <a:ext cx="340642" cy="66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490" extrusionOk="0">
                    <a:moveTo>
                      <a:pt x="0" y="21490"/>
                    </a:moveTo>
                    <a:cubicBezTo>
                      <a:pt x="671" y="18586"/>
                      <a:pt x="1341" y="15682"/>
                      <a:pt x="2012" y="12868"/>
                    </a:cubicBezTo>
                    <a:cubicBezTo>
                      <a:pt x="2682" y="10055"/>
                      <a:pt x="3353" y="7332"/>
                      <a:pt x="3829" y="5426"/>
                    </a:cubicBezTo>
                    <a:cubicBezTo>
                      <a:pt x="4306" y="3520"/>
                      <a:pt x="4588" y="2431"/>
                      <a:pt x="4800" y="1614"/>
                    </a:cubicBezTo>
                    <a:cubicBezTo>
                      <a:pt x="5012" y="798"/>
                      <a:pt x="5153" y="253"/>
                      <a:pt x="5312" y="72"/>
                    </a:cubicBezTo>
                    <a:cubicBezTo>
                      <a:pt x="5471" y="-110"/>
                      <a:pt x="5647" y="72"/>
                      <a:pt x="6000" y="435"/>
                    </a:cubicBezTo>
                    <a:cubicBezTo>
                      <a:pt x="6353" y="798"/>
                      <a:pt x="6882" y="1342"/>
                      <a:pt x="7729" y="1614"/>
                    </a:cubicBezTo>
                    <a:cubicBezTo>
                      <a:pt x="8576" y="1887"/>
                      <a:pt x="9741" y="1887"/>
                      <a:pt x="10835" y="1796"/>
                    </a:cubicBezTo>
                    <a:cubicBezTo>
                      <a:pt x="11929" y="1705"/>
                      <a:pt x="12953" y="1524"/>
                      <a:pt x="13747" y="1614"/>
                    </a:cubicBezTo>
                    <a:cubicBezTo>
                      <a:pt x="14541" y="1705"/>
                      <a:pt x="15106" y="2068"/>
                      <a:pt x="15812" y="2522"/>
                    </a:cubicBezTo>
                    <a:cubicBezTo>
                      <a:pt x="16518" y="2976"/>
                      <a:pt x="17365" y="3520"/>
                      <a:pt x="18229" y="3883"/>
                    </a:cubicBezTo>
                    <a:cubicBezTo>
                      <a:pt x="19094" y="4246"/>
                      <a:pt x="19976" y="4428"/>
                      <a:pt x="20559" y="4428"/>
                    </a:cubicBezTo>
                    <a:cubicBezTo>
                      <a:pt x="21141" y="4428"/>
                      <a:pt x="21424" y="4246"/>
                      <a:pt x="21512" y="4519"/>
                    </a:cubicBezTo>
                    <a:cubicBezTo>
                      <a:pt x="21600" y="4791"/>
                      <a:pt x="21494" y="5517"/>
                      <a:pt x="21194" y="7332"/>
                    </a:cubicBezTo>
                    <a:cubicBezTo>
                      <a:pt x="20894" y="9147"/>
                      <a:pt x="20400" y="12051"/>
                      <a:pt x="19959" y="14411"/>
                    </a:cubicBezTo>
                    <a:cubicBezTo>
                      <a:pt x="19518" y="16771"/>
                      <a:pt x="19129" y="18586"/>
                      <a:pt x="18741" y="20401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51" name="Form"/>
              <p:cNvSpPr/>
              <p:nvPr/>
            </p:nvSpPr>
            <p:spPr>
              <a:xfrm>
                <a:off x="2019420" y="6668"/>
                <a:ext cx="62033" cy="224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575" extrusionOk="0">
                    <a:moveTo>
                      <a:pt x="555" y="5158"/>
                    </a:moveTo>
                    <a:cubicBezTo>
                      <a:pt x="555" y="6018"/>
                      <a:pt x="555" y="6878"/>
                      <a:pt x="458" y="8113"/>
                    </a:cubicBezTo>
                    <a:cubicBezTo>
                      <a:pt x="362" y="9349"/>
                      <a:pt x="169" y="10961"/>
                      <a:pt x="72" y="12869"/>
                    </a:cubicBezTo>
                    <a:cubicBezTo>
                      <a:pt x="-24" y="14776"/>
                      <a:pt x="-24" y="16979"/>
                      <a:pt x="72" y="18349"/>
                    </a:cubicBezTo>
                    <a:cubicBezTo>
                      <a:pt x="169" y="19719"/>
                      <a:pt x="362" y="20257"/>
                      <a:pt x="362" y="20713"/>
                    </a:cubicBezTo>
                    <a:cubicBezTo>
                      <a:pt x="362" y="21170"/>
                      <a:pt x="169" y="21546"/>
                      <a:pt x="362" y="21573"/>
                    </a:cubicBezTo>
                    <a:cubicBezTo>
                      <a:pt x="555" y="21600"/>
                      <a:pt x="1133" y="21278"/>
                      <a:pt x="2965" y="20552"/>
                    </a:cubicBezTo>
                    <a:cubicBezTo>
                      <a:pt x="4797" y="19827"/>
                      <a:pt x="7883" y="18699"/>
                      <a:pt x="10487" y="17812"/>
                    </a:cubicBezTo>
                    <a:cubicBezTo>
                      <a:pt x="13090" y="16925"/>
                      <a:pt x="15212" y="16281"/>
                      <a:pt x="16658" y="15851"/>
                    </a:cubicBezTo>
                    <a:cubicBezTo>
                      <a:pt x="18105" y="15421"/>
                      <a:pt x="18876" y="15206"/>
                      <a:pt x="19647" y="14991"/>
                    </a:cubicBezTo>
                    <a:cubicBezTo>
                      <a:pt x="20419" y="14776"/>
                      <a:pt x="21190" y="14561"/>
                      <a:pt x="21383" y="14319"/>
                    </a:cubicBezTo>
                    <a:cubicBezTo>
                      <a:pt x="21576" y="14078"/>
                      <a:pt x="21190" y="13809"/>
                      <a:pt x="20997" y="13110"/>
                    </a:cubicBezTo>
                    <a:cubicBezTo>
                      <a:pt x="20805" y="12412"/>
                      <a:pt x="20805" y="11284"/>
                      <a:pt x="20612" y="10182"/>
                    </a:cubicBezTo>
                    <a:cubicBezTo>
                      <a:pt x="20419" y="9081"/>
                      <a:pt x="20033" y="8006"/>
                      <a:pt x="19647" y="7066"/>
                    </a:cubicBezTo>
                    <a:cubicBezTo>
                      <a:pt x="19262" y="6125"/>
                      <a:pt x="18876" y="5319"/>
                      <a:pt x="18201" y="4460"/>
                    </a:cubicBezTo>
                    <a:cubicBezTo>
                      <a:pt x="17526" y="3600"/>
                      <a:pt x="16562" y="2687"/>
                      <a:pt x="15887" y="2096"/>
                    </a:cubicBezTo>
                    <a:cubicBezTo>
                      <a:pt x="15212" y="1504"/>
                      <a:pt x="14826" y="1236"/>
                      <a:pt x="15115" y="940"/>
                    </a:cubicBezTo>
                    <a:cubicBezTo>
                      <a:pt x="15405" y="645"/>
                      <a:pt x="16369" y="322"/>
                      <a:pt x="17333" y="0"/>
                    </a:cubicBezTo>
                    <a:close/>
                  </a:path>
                </a:pathLst>
              </a:custGeom>
              <a:solidFill>
                <a:srgbClr val="AD3E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52" name="Form"/>
              <p:cNvSpPr/>
              <p:nvPr/>
            </p:nvSpPr>
            <p:spPr>
              <a:xfrm>
                <a:off x="1702905" y="-39169"/>
                <a:ext cx="350595" cy="75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463" extrusionOk="0">
                    <a:moveTo>
                      <a:pt x="0" y="19571"/>
                    </a:moveTo>
                    <a:cubicBezTo>
                      <a:pt x="480" y="17837"/>
                      <a:pt x="960" y="16102"/>
                      <a:pt x="1509" y="14210"/>
                    </a:cubicBezTo>
                    <a:cubicBezTo>
                      <a:pt x="2057" y="12318"/>
                      <a:pt x="2674" y="10269"/>
                      <a:pt x="3223" y="8692"/>
                    </a:cubicBezTo>
                    <a:cubicBezTo>
                      <a:pt x="3771" y="7116"/>
                      <a:pt x="4251" y="6012"/>
                      <a:pt x="4714" y="4672"/>
                    </a:cubicBezTo>
                    <a:cubicBezTo>
                      <a:pt x="5177" y="3332"/>
                      <a:pt x="5623" y="1755"/>
                      <a:pt x="6017" y="888"/>
                    </a:cubicBezTo>
                    <a:cubicBezTo>
                      <a:pt x="6411" y="21"/>
                      <a:pt x="6754" y="-137"/>
                      <a:pt x="7269" y="99"/>
                    </a:cubicBezTo>
                    <a:cubicBezTo>
                      <a:pt x="7783" y="336"/>
                      <a:pt x="8469" y="967"/>
                      <a:pt x="9189" y="1597"/>
                    </a:cubicBezTo>
                    <a:cubicBezTo>
                      <a:pt x="9909" y="2228"/>
                      <a:pt x="10663" y="2859"/>
                      <a:pt x="11451" y="3332"/>
                    </a:cubicBezTo>
                    <a:cubicBezTo>
                      <a:pt x="12240" y="3805"/>
                      <a:pt x="13063" y="4120"/>
                      <a:pt x="13903" y="4356"/>
                    </a:cubicBezTo>
                    <a:cubicBezTo>
                      <a:pt x="14743" y="4593"/>
                      <a:pt x="15600" y="4751"/>
                      <a:pt x="16286" y="4593"/>
                    </a:cubicBezTo>
                    <a:cubicBezTo>
                      <a:pt x="16971" y="4435"/>
                      <a:pt x="17486" y="3962"/>
                      <a:pt x="18206" y="3726"/>
                    </a:cubicBezTo>
                    <a:cubicBezTo>
                      <a:pt x="18926" y="3489"/>
                      <a:pt x="19851" y="3489"/>
                      <a:pt x="20469" y="3410"/>
                    </a:cubicBezTo>
                    <a:cubicBezTo>
                      <a:pt x="21086" y="3332"/>
                      <a:pt x="21394" y="3174"/>
                      <a:pt x="21497" y="3568"/>
                    </a:cubicBezTo>
                    <a:cubicBezTo>
                      <a:pt x="21600" y="3962"/>
                      <a:pt x="21497" y="4908"/>
                      <a:pt x="21309" y="6406"/>
                    </a:cubicBezTo>
                    <a:cubicBezTo>
                      <a:pt x="21120" y="7904"/>
                      <a:pt x="20846" y="9954"/>
                      <a:pt x="20520" y="12555"/>
                    </a:cubicBezTo>
                    <a:cubicBezTo>
                      <a:pt x="20194" y="15156"/>
                      <a:pt x="19817" y="18310"/>
                      <a:pt x="19440" y="21463"/>
                    </a:cubicBezTo>
                    <a:close/>
                  </a:path>
                </a:pathLst>
              </a:custGeom>
              <a:solidFill>
                <a:srgbClr val="7B29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53" name="Form"/>
              <p:cNvSpPr/>
              <p:nvPr/>
            </p:nvSpPr>
            <p:spPr>
              <a:xfrm>
                <a:off x="1706253" y="-29123"/>
                <a:ext cx="354573" cy="70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453" extrusionOk="0">
                    <a:moveTo>
                      <a:pt x="0" y="18922"/>
                    </a:moveTo>
                    <a:cubicBezTo>
                      <a:pt x="610" y="16222"/>
                      <a:pt x="1221" y="13522"/>
                      <a:pt x="1882" y="11244"/>
                    </a:cubicBezTo>
                    <a:cubicBezTo>
                      <a:pt x="2543" y="8966"/>
                      <a:pt x="3255" y="7109"/>
                      <a:pt x="3984" y="5337"/>
                    </a:cubicBezTo>
                    <a:cubicBezTo>
                      <a:pt x="4713" y="3566"/>
                      <a:pt x="5459" y="1878"/>
                      <a:pt x="6087" y="950"/>
                    </a:cubicBezTo>
                    <a:cubicBezTo>
                      <a:pt x="6714" y="22"/>
                      <a:pt x="7223" y="-147"/>
                      <a:pt x="7935" y="106"/>
                    </a:cubicBezTo>
                    <a:cubicBezTo>
                      <a:pt x="8647" y="359"/>
                      <a:pt x="9562" y="1034"/>
                      <a:pt x="10580" y="1372"/>
                    </a:cubicBezTo>
                    <a:cubicBezTo>
                      <a:pt x="11597" y="1709"/>
                      <a:pt x="12716" y="1709"/>
                      <a:pt x="13631" y="1541"/>
                    </a:cubicBezTo>
                    <a:cubicBezTo>
                      <a:pt x="14547" y="1372"/>
                      <a:pt x="15259" y="1034"/>
                      <a:pt x="16005" y="781"/>
                    </a:cubicBezTo>
                    <a:cubicBezTo>
                      <a:pt x="16751" y="528"/>
                      <a:pt x="17531" y="359"/>
                      <a:pt x="18260" y="444"/>
                    </a:cubicBezTo>
                    <a:cubicBezTo>
                      <a:pt x="18989" y="528"/>
                      <a:pt x="19667" y="866"/>
                      <a:pt x="20091" y="1034"/>
                    </a:cubicBezTo>
                    <a:cubicBezTo>
                      <a:pt x="20515" y="1203"/>
                      <a:pt x="20684" y="1203"/>
                      <a:pt x="20905" y="1203"/>
                    </a:cubicBezTo>
                    <a:cubicBezTo>
                      <a:pt x="21125" y="1203"/>
                      <a:pt x="21397" y="1203"/>
                      <a:pt x="21498" y="1709"/>
                    </a:cubicBezTo>
                    <a:cubicBezTo>
                      <a:pt x="21600" y="2216"/>
                      <a:pt x="21532" y="3228"/>
                      <a:pt x="21244" y="5422"/>
                    </a:cubicBezTo>
                    <a:cubicBezTo>
                      <a:pt x="20956" y="7616"/>
                      <a:pt x="20447" y="10991"/>
                      <a:pt x="20108" y="13437"/>
                    </a:cubicBezTo>
                    <a:cubicBezTo>
                      <a:pt x="19769" y="15884"/>
                      <a:pt x="19599" y="17403"/>
                      <a:pt x="19447" y="18584"/>
                    </a:cubicBezTo>
                    <a:cubicBezTo>
                      <a:pt x="19294" y="19765"/>
                      <a:pt x="19159" y="20609"/>
                      <a:pt x="19023" y="21453"/>
                    </a:cubicBezTo>
                    <a:close/>
                  </a:path>
                </a:pathLst>
              </a:custGeom>
              <a:solidFill>
                <a:srgbClr val="7B29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54" name="Form"/>
              <p:cNvSpPr/>
              <p:nvPr/>
            </p:nvSpPr>
            <p:spPr>
              <a:xfrm>
                <a:off x="2010979" y="3032"/>
                <a:ext cx="65187" cy="233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480" extrusionOk="0">
                    <a:moveTo>
                      <a:pt x="0" y="5568"/>
                    </a:moveTo>
                    <a:cubicBezTo>
                      <a:pt x="369" y="5311"/>
                      <a:pt x="738" y="5055"/>
                      <a:pt x="1108" y="5055"/>
                    </a:cubicBezTo>
                    <a:cubicBezTo>
                      <a:pt x="1477" y="5055"/>
                      <a:pt x="1846" y="5311"/>
                      <a:pt x="2215" y="6132"/>
                    </a:cubicBezTo>
                    <a:cubicBezTo>
                      <a:pt x="2585" y="6953"/>
                      <a:pt x="2954" y="8338"/>
                      <a:pt x="3046" y="10057"/>
                    </a:cubicBezTo>
                    <a:cubicBezTo>
                      <a:pt x="3138" y="11776"/>
                      <a:pt x="2954" y="13828"/>
                      <a:pt x="2769" y="15547"/>
                    </a:cubicBezTo>
                    <a:cubicBezTo>
                      <a:pt x="2585" y="17266"/>
                      <a:pt x="2400" y="18651"/>
                      <a:pt x="2308" y="19472"/>
                    </a:cubicBezTo>
                    <a:cubicBezTo>
                      <a:pt x="2215" y="20293"/>
                      <a:pt x="2215" y="20549"/>
                      <a:pt x="2215" y="20831"/>
                    </a:cubicBezTo>
                    <a:cubicBezTo>
                      <a:pt x="2215" y="21114"/>
                      <a:pt x="2215" y="21421"/>
                      <a:pt x="2492" y="21473"/>
                    </a:cubicBezTo>
                    <a:cubicBezTo>
                      <a:pt x="2769" y="21524"/>
                      <a:pt x="3323" y="21319"/>
                      <a:pt x="4985" y="20806"/>
                    </a:cubicBezTo>
                    <a:cubicBezTo>
                      <a:pt x="6646" y="20293"/>
                      <a:pt x="9415" y="19472"/>
                      <a:pt x="11908" y="18779"/>
                    </a:cubicBezTo>
                    <a:cubicBezTo>
                      <a:pt x="14400" y="18086"/>
                      <a:pt x="16615" y="17522"/>
                      <a:pt x="18185" y="17112"/>
                    </a:cubicBezTo>
                    <a:cubicBezTo>
                      <a:pt x="19754" y="16701"/>
                      <a:pt x="20677" y="16445"/>
                      <a:pt x="21046" y="16188"/>
                    </a:cubicBezTo>
                    <a:cubicBezTo>
                      <a:pt x="21415" y="15932"/>
                      <a:pt x="21231" y="15675"/>
                      <a:pt x="21231" y="14777"/>
                    </a:cubicBezTo>
                    <a:cubicBezTo>
                      <a:pt x="21231" y="13879"/>
                      <a:pt x="21415" y="12340"/>
                      <a:pt x="21508" y="10673"/>
                    </a:cubicBezTo>
                    <a:cubicBezTo>
                      <a:pt x="21600" y="9005"/>
                      <a:pt x="21600" y="7210"/>
                      <a:pt x="21323" y="5722"/>
                    </a:cubicBezTo>
                    <a:cubicBezTo>
                      <a:pt x="21046" y="4234"/>
                      <a:pt x="20492" y="3054"/>
                      <a:pt x="20031" y="2207"/>
                    </a:cubicBezTo>
                    <a:cubicBezTo>
                      <a:pt x="19569" y="1361"/>
                      <a:pt x="19200" y="848"/>
                      <a:pt x="18738" y="488"/>
                    </a:cubicBezTo>
                    <a:cubicBezTo>
                      <a:pt x="18277" y="129"/>
                      <a:pt x="17723" y="-76"/>
                      <a:pt x="17538" y="27"/>
                    </a:cubicBezTo>
                    <a:cubicBezTo>
                      <a:pt x="17354" y="129"/>
                      <a:pt x="17538" y="540"/>
                      <a:pt x="17723" y="950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55" name="Form"/>
              <p:cNvSpPr/>
              <p:nvPr/>
            </p:nvSpPr>
            <p:spPr>
              <a:xfrm>
                <a:off x="2006026" y="-5052"/>
                <a:ext cx="79531" cy="246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578" extrusionOk="0">
                    <a:moveTo>
                      <a:pt x="1794" y="3949"/>
                    </a:moveTo>
                    <a:cubicBezTo>
                      <a:pt x="1643" y="5315"/>
                      <a:pt x="1491" y="6680"/>
                      <a:pt x="1265" y="8070"/>
                    </a:cubicBezTo>
                    <a:cubicBezTo>
                      <a:pt x="1038" y="9459"/>
                      <a:pt x="736" y="10873"/>
                      <a:pt x="510" y="12385"/>
                    </a:cubicBezTo>
                    <a:cubicBezTo>
                      <a:pt x="283" y="13896"/>
                      <a:pt x="132" y="15505"/>
                      <a:pt x="57" y="16724"/>
                    </a:cubicBezTo>
                    <a:cubicBezTo>
                      <a:pt x="-19" y="17943"/>
                      <a:pt x="-19" y="18772"/>
                      <a:pt x="57" y="19308"/>
                    </a:cubicBezTo>
                    <a:cubicBezTo>
                      <a:pt x="132" y="19845"/>
                      <a:pt x="283" y="20088"/>
                      <a:pt x="661" y="20284"/>
                    </a:cubicBezTo>
                    <a:cubicBezTo>
                      <a:pt x="1038" y="20479"/>
                      <a:pt x="1643" y="20625"/>
                      <a:pt x="2322" y="20747"/>
                    </a:cubicBezTo>
                    <a:cubicBezTo>
                      <a:pt x="3002" y="20869"/>
                      <a:pt x="3757" y="20966"/>
                      <a:pt x="4135" y="21137"/>
                    </a:cubicBezTo>
                    <a:cubicBezTo>
                      <a:pt x="4512" y="21307"/>
                      <a:pt x="4512" y="21551"/>
                      <a:pt x="4739" y="21576"/>
                    </a:cubicBezTo>
                    <a:cubicBezTo>
                      <a:pt x="4966" y="21600"/>
                      <a:pt x="5419" y="21405"/>
                      <a:pt x="6929" y="20820"/>
                    </a:cubicBezTo>
                    <a:cubicBezTo>
                      <a:pt x="8440" y="20235"/>
                      <a:pt x="11008" y="19260"/>
                      <a:pt x="13273" y="18528"/>
                    </a:cubicBezTo>
                    <a:cubicBezTo>
                      <a:pt x="15539" y="17797"/>
                      <a:pt x="17503" y="17309"/>
                      <a:pt x="18787" y="16992"/>
                    </a:cubicBezTo>
                    <a:cubicBezTo>
                      <a:pt x="20071" y="16675"/>
                      <a:pt x="20675" y="16529"/>
                      <a:pt x="21052" y="16334"/>
                    </a:cubicBezTo>
                    <a:cubicBezTo>
                      <a:pt x="21430" y="16139"/>
                      <a:pt x="21581" y="15895"/>
                      <a:pt x="21505" y="15408"/>
                    </a:cubicBezTo>
                    <a:cubicBezTo>
                      <a:pt x="21430" y="14920"/>
                      <a:pt x="21128" y="14189"/>
                      <a:pt x="20977" y="12970"/>
                    </a:cubicBezTo>
                    <a:cubicBezTo>
                      <a:pt x="20826" y="11751"/>
                      <a:pt x="20826" y="10044"/>
                      <a:pt x="20675" y="8606"/>
                    </a:cubicBezTo>
                    <a:cubicBezTo>
                      <a:pt x="20524" y="7167"/>
                      <a:pt x="20222" y="5997"/>
                      <a:pt x="19919" y="4827"/>
                    </a:cubicBezTo>
                    <a:cubicBezTo>
                      <a:pt x="19617" y="3657"/>
                      <a:pt x="19315" y="2487"/>
                      <a:pt x="19089" y="1682"/>
                    </a:cubicBezTo>
                    <a:cubicBezTo>
                      <a:pt x="18862" y="878"/>
                      <a:pt x="18711" y="439"/>
                      <a:pt x="18560" y="0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56" name="Form"/>
              <p:cNvSpPr/>
              <p:nvPr/>
            </p:nvSpPr>
            <p:spPr>
              <a:xfrm>
                <a:off x="1701231" y="-31717"/>
                <a:ext cx="373358" cy="76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7" h="21565" extrusionOk="0">
                    <a:moveTo>
                      <a:pt x="0" y="17339"/>
                    </a:moveTo>
                    <a:cubicBezTo>
                      <a:pt x="516" y="14365"/>
                      <a:pt x="1032" y="11391"/>
                      <a:pt x="1628" y="8808"/>
                    </a:cubicBezTo>
                    <a:cubicBezTo>
                      <a:pt x="2224" y="6226"/>
                      <a:pt x="2901" y="4035"/>
                      <a:pt x="3530" y="2626"/>
                    </a:cubicBezTo>
                    <a:cubicBezTo>
                      <a:pt x="4159" y="1217"/>
                      <a:pt x="4739" y="591"/>
                      <a:pt x="5481" y="278"/>
                    </a:cubicBezTo>
                    <a:cubicBezTo>
                      <a:pt x="6222" y="-35"/>
                      <a:pt x="7125" y="-35"/>
                      <a:pt x="7818" y="43"/>
                    </a:cubicBezTo>
                    <a:cubicBezTo>
                      <a:pt x="8511" y="122"/>
                      <a:pt x="8995" y="278"/>
                      <a:pt x="9591" y="591"/>
                    </a:cubicBezTo>
                    <a:cubicBezTo>
                      <a:pt x="10187" y="904"/>
                      <a:pt x="10897" y="1374"/>
                      <a:pt x="11622" y="1765"/>
                    </a:cubicBezTo>
                    <a:cubicBezTo>
                      <a:pt x="12347" y="2156"/>
                      <a:pt x="13089" y="2469"/>
                      <a:pt x="13879" y="2469"/>
                    </a:cubicBezTo>
                    <a:cubicBezTo>
                      <a:pt x="14669" y="2469"/>
                      <a:pt x="15507" y="2156"/>
                      <a:pt x="16248" y="2000"/>
                    </a:cubicBezTo>
                    <a:cubicBezTo>
                      <a:pt x="16990" y="1843"/>
                      <a:pt x="17635" y="1843"/>
                      <a:pt x="18279" y="1765"/>
                    </a:cubicBezTo>
                    <a:cubicBezTo>
                      <a:pt x="18924" y="1687"/>
                      <a:pt x="19569" y="1530"/>
                      <a:pt x="20053" y="1217"/>
                    </a:cubicBezTo>
                    <a:cubicBezTo>
                      <a:pt x="20536" y="904"/>
                      <a:pt x="20859" y="435"/>
                      <a:pt x="21100" y="200"/>
                    </a:cubicBezTo>
                    <a:cubicBezTo>
                      <a:pt x="21342" y="-35"/>
                      <a:pt x="21503" y="-35"/>
                      <a:pt x="21552" y="435"/>
                    </a:cubicBezTo>
                    <a:cubicBezTo>
                      <a:pt x="21600" y="904"/>
                      <a:pt x="21536" y="1843"/>
                      <a:pt x="21326" y="3330"/>
                    </a:cubicBezTo>
                    <a:cubicBezTo>
                      <a:pt x="21116" y="4817"/>
                      <a:pt x="20762" y="6852"/>
                      <a:pt x="20343" y="9435"/>
                    </a:cubicBezTo>
                    <a:cubicBezTo>
                      <a:pt x="19924" y="12017"/>
                      <a:pt x="19440" y="15148"/>
                      <a:pt x="19150" y="17026"/>
                    </a:cubicBezTo>
                    <a:cubicBezTo>
                      <a:pt x="18860" y="18904"/>
                      <a:pt x="18763" y="19530"/>
                      <a:pt x="18634" y="20000"/>
                    </a:cubicBezTo>
                    <a:cubicBezTo>
                      <a:pt x="18505" y="20469"/>
                      <a:pt x="18344" y="20782"/>
                      <a:pt x="18263" y="21017"/>
                    </a:cubicBezTo>
                    <a:cubicBezTo>
                      <a:pt x="18183" y="21252"/>
                      <a:pt x="18183" y="21408"/>
                      <a:pt x="18183" y="21565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57" name="Linie" descr="Linie"/>
              <p:cNvPicPr>
                <a:picLocks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3629" y="371496"/>
                <a:ext cx="93812" cy="103114"/>
              </a:xfrm>
              <a:prstGeom prst="rect">
                <a:avLst/>
              </a:prstGeom>
              <a:effectLst/>
            </p:spPr>
          </p:pic>
          <p:pic>
            <p:nvPicPr>
              <p:cNvPr id="58" name="Linie" descr="Linie"/>
              <p:cNvPicPr>
                <a:picLocks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39067" y="274420"/>
                <a:ext cx="99764" cy="112955"/>
              </a:xfrm>
              <a:prstGeom prst="rect">
                <a:avLst/>
              </a:prstGeom>
              <a:effectLst/>
            </p:spPr>
          </p:pic>
          <p:pic>
            <p:nvPicPr>
              <p:cNvPr id="59" name="Linie" descr="Linie"/>
              <p:cNvPicPr>
                <a:picLocks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51034" y="-220775"/>
                <a:ext cx="637024" cy="465292"/>
              </a:xfrm>
              <a:prstGeom prst="rect">
                <a:avLst/>
              </a:prstGeom>
              <a:effectLst/>
            </p:spPr>
          </p:pic>
          <p:pic>
            <p:nvPicPr>
              <p:cNvPr id="60" name="Linie" descr="Linie"/>
              <p:cNvPicPr>
                <a:picLocks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626066" y="-168239"/>
                <a:ext cx="190081" cy="132004"/>
              </a:xfrm>
              <a:prstGeom prst="rect">
                <a:avLst/>
              </a:prstGeom>
              <a:effectLst/>
            </p:spPr>
          </p:pic>
          <p:pic>
            <p:nvPicPr>
              <p:cNvPr id="61" name="Linie" descr="Linie"/>
              <p:cNvPicPr>
                <a:picLocks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762886" y="-172338"/>
                <a:ext cx="179642" cy="96839"/>
              </a:xfrm>
              <a:prstGeom prst="rect">
                <a:avLst/>
              </a:prstGeom>
              <a:effectLst/>
            </p:spPr>
          </p:pic>
          <p:pic>
            <p:nvPicPr>
              <p:cNvPr id="62" name="Linie" descr="Linie"/>
              <p:cNvPicPr>
                <a:picLocks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88280" y="-105135"/>
                <a:ext cx="958032" cy="776955"/>
              </a:xfrm>
              <a:prstGeom prst="rect">
                <a:avLst/>
              </a:prstGeom>
              <a:effectLst/>
            </p:spPr>
          </p:pic>
          <p:sp>
            <p:nvSpPr>
              <p:cNvPr id="63" name="Linie"/>
              <p:cNvSpPr/>
              <p:nvPr/>
            </p:nvSpPr>
            <p:spPr>
              <a:xfrm>
                <a:off x="689198" y="-113862"/>
                <a:ext cx="965" cy="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336" y="14500"/>
                      <a:pt x="12671" y="7399"/>
                      <a:pt x="21600" y="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64" name="Linie"/>
              <p:cNvSpPr/>
              <p:nvPr/>
            </p:nvSpPr>
            <p:spPr>
              <a:xfrm>
                <a:off x="729469" y="-131266"/>
                <a:ext cx="41" cy="5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1600" y="8903"/>
                      <a:pt x="21600" y="15252"/>
                      <a:pt x="21600" y="2160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65" name="Linie"/>
              <p:cNvSpPr/>
              <p:nvPr/>
            </p:nvSpPr>
            <p:spPr>
              <a:xfrm>
                <a:off x="733259" y="-137208"/>
                <a:ext cx="1720" cy="1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920" y="14314"/>
                      <a:pt x="13840" y="7029"/>
                      <a:pt x="21600" y="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66" name="Linie"/>
              <p:cNvSpPr/>
              <p:nvPr/>
            </p:nvSpPr>
            <p:spPr>
              <a:xfrm>
                <a:off x="762820" y="-139442"/>
                <a:ext cx="1377" cy="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05" extrusionOk="0">
                    <a:moveTo>
                      <a:pt x="0" y="0"/>
                    </a:moveTo>
                    <a:cubicBezTo>
                      <a:pt x="1553" y="2463"/>
                      <a:pt x="3034" y="4752"/>
                      <a:pt x="4428" y="6797"/>
                    </a:cubicBezTo>
                    <a:cubicBezTo>
                      <a:pt x="11787" y="17599"/>
                      <a:pt x="16694" y="21600"/>
                      <a:pt x="19147" y="20400"/>
                    </a:cubicBezTo>
                    <a:cubicBezTo>
                      <a:pt x="21600" y="19200"/>
                      <a:pt x="21600" y="12798"/>
                      <a:pt x="21600" y="6397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67" name="Linie" descr="Linie"/>
              <p:cNvPicPr>
                <a:picLocks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898526" y="-224348"/>
                <a:ext cx="80017" cy="118288"/>
              </a:xfrm>
              <a:prstGeom prst="rect">
                <a:avLst/>
              </a:prstGeom>
              <a:effectLst/>
            </p:spPr>
          </p:pic>
          <p:pic>
            <p:nvPicPr>
              <p:cNvPr id="68" name="Linie" descr="Linie"/>
              <p:cNvPicPr>
                <a:picLocks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856815" y="-219712"/>
                <a:ext cx="313725" cy="892961"/>
              </a:xfrm>
              <a:prstGeom prst="rect">
                <a:avLst/>
              </a:prstGeom>
              <a:effectLst/>
            </p:spPr>
          </p:pic>
          <p:sp>
            <p:nvSpPr>
              <p:cNvPr id="69" name="Linie"/>
              <p:cNvSpPr/>
              <p:nvPr/>
            </p:nvSpPr>
            <p:spPr>
              <a:xfrm>
                <a:off x="1152312" y="94934"/>
                <a:ext cx="7501" cy="131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2" extrusionOk="0">
                    <a:moveTo>
                      <a:pt x="21600" y="0"/>
                    </a:moveTo>
                    <a:cubicBezTo>
                      <a:pt x="20700" y="1522"/>
                      <a:pt x="19800" y="3044"/>
                      <a:pt x="18450" y="4507"/>
                    </a:cubicBezTo>
                    <a:cubicBezTo>
                      <a:pt x="17100" y="5971"/>
                      <a:pt x="15300" y="7376"/>
                      <a:pt x="13500" y="8722"/>
                    </a:cubicBezTo>
                    <a:cubicBezTo>
                      <a:pt x="11700" y="10068"/>
                      <a:pt x="9900" y="11356"/>
                      <a:pt x="7650" y="12790"/>
                    </a:cubicBezTo>
                    <a:cubicBezTo>
                      <a:pt x="5400" y="14224"/>
                      <a:pt x="2700" y="15805"/>
                      <a:pt x="1350" y="17180"/>
                    </a:cubicBezTo>
                    <a:cubicBezTo>
                      <a:pt x="0" y="18556"/>
                      <a:pt x="0" y="19727"/>
                      <a:pt x="0" y="20488"/>
                    </a:cubicBezTo>
                    <a:cubicBezTo>
                      <a:pt x="0" y="21249"/>
                      <a:pt x="0" y="21600"/>
                      <a:pt x="900" y="21571"/>
                    </a:cubicBezTo>
                    <a:cubicBezTo>
                      <a:pt x="1800" y="21541"/>
                      <a:pt x="3600" y="21132"/>
                      <a:pt x="5400" y="20722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0" name="Linie"/>
              <p:cNvSpPr/>
              <p:nvPr/>
            </p:nvSpPr>
            <p:spPr>
              <a:xfrm>
                <a:off x="1159812" y="94934"/>
                <a:ext cx="176750" cy="5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40" y="5712"/>
                      <a:pt x="1680" y="11425"/>
                      <a:pt x="2578" y="13567"/>
                    </a:cubicBezTo>
                    <a:cubicBezTo>
                      <a:pt x="3475" y="15709"/>
                      <a:pt x="4430" y="14281"/>
                      <a:pt x="5747" y="13567"/>
                    </a:cubicBezTo>
                    <a:cubicBezTo>
                      <a:pt x="7065" y="12853"/>
                      <a:pt x="8745" y="12853"/>
                      <a:pt x="10387" y="12853"/>
                    </a:cubicBezTo>
                    <a:cubicBezTo>
                      <a:pt x="12030" y="12853"/>
                      <a:pt x="13633" y="12853"/>
                      <a:pt x="14894" y="13567"/>
                    </a:cubicBezTo>
                    <a:cubicBezTo>
                      <a:pt x="16154" y="14281"/>
                      <a:pt x="17070" y="15709"/>
                      <a:pt x="18121" y="17137"/>
                    </a:cubicBezTo>
                    <a:cubicBezTo>
                      <a:pt x="19171" y="18566"/>
                      <a:pt x="20355" y="19994"/>
                      <a:pt x="21462" y="21422"/>
                    </a:cubicBezTo>
                    <a:cubicBezTo>
                      <a:pt x="21508" y="21481"/>
                      <a:pt x="21554" y="21541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1" name="Linie"/>
              <p:cNvSpPr/>
              <p:nvPr/>
            </p:nvSpPr>
            <p:spPr>
              <a:xfrm>
                <a:off x="1373595" y="102981"/>
                <a:ext cx="122773" cy="9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10" y="1053"/>
                      <a:pt x="1414" y="2105"/>
                      <a:pt x="2110" y="2948"/>
                    </a:cubicBezTo>
                    <a:cubicBezTo>
                      <a:pt x="3512" y="4643"/>
                      <a:pt x="4887" y="5491"/>
                      <a:pt x="6233" y="6339"/>
                    </a:cubicBezTo>
                    <a:cubicBezTo>
                      <a:pt x="7580" y="7187"/>
                      <a:pt x="8900" y="8035"/>
                      <a:pt x="10274" y="8882"/>
                    </a:cubicBezTo>
                    <a:cubicBezTo>
                      <a:pt x="11649" y="9730"/>
                      <a:pt x="13078" y="10578"/>
                      <a:pt x="14618" y="11426"/>
                    </a:cubicBezTo>
                    <a:cubicBezTo>
                      <a:pt x="16157" y="12274"/>
                      <a:pt x="17806" y="13122"/>
                      <a:pt x="18989" y="14817"/>
                    </a:cubicBezTo>
                    <a:cubicBezTo>
                      <a:pt x="20171" y="16513"/>
                      <a:pt x="20885" y="19057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2" name="Linie"/>
              <p:cNvSpPr/>
              <p:nvPr/>
            </p:nvSpPr>
            <p:spPr>
              <a:xfrm>
                <a:off x="1159812" y="227339"/>
                <a:ext cx="322494" cy="16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1" extrusionOk="0">
                    <a:moveTo>
                      <a:pt x="0" y="3408"/>
                    </a:moveTo>
                    <a:cubicBezTo>
                      <a:pt x="523" y="2948"/>
                      <a:pt x="1047" y="2488"/>
                      <a:pt x="1580" y="2029"/>
                    </a:cubicBezTo>
                    <a:cubicBezTo>
                      <a:pt x="2114" y="1569"/>
                      <a:pt x="2658" y="1110"/>
                      <a:pt x="3223" y="650"/>
                    </a:cubicBezTo>
                    <a:cubicBezTo>
                      <a:pt x="3788" y="191"/>
                      <a:pt x="4374" y="-269"/>
                      <a:pt x="5023" y="191"/>
                    </a:cubicBezTo>
                    <a:cubicBezTo>
                      <a:pt x="5672" y="650"/>
                      <a:pt x="6384" y="2029"/>
                      <a:pt x="7012" y="3408"/>
                    </a:cubicBezTo>
                    <a:cubicBezTo>
                      <a:pt x="7640" y="4786"/>
                      <a:pt x="8184" y="6165"/>
                      <a:pt x="8728" y="7314"/>
                    </a:cubicBezTo>
                    <a:cubicBezTo>
                      <a:pt x="9272" y="8463"/>
                      <a:pt x="9816" y="9382"/>
                      <a:pt x="10507" y="9842"/>
                    </a:cubicBezTo>
                    <a:cubicBezTo>
                      <a:pt x="11198" y="10301"/>
                      <a:pt x="12035" y="10301"/>
                      <a:pt x="12747" y="10531"/>
                    </a:cubicBezTo>
                    <a:cubicBezTo>
                      <a:pt x="13458" y="10761"/>
                      <a:pt x="14044" y="11220"/>
                      <a:pt x="14787" y="11450"/>
                    </a:cubicBezTo>
                    <a:cubicBezTo>
                      <a:pt x="15530" y="11680"/>
                      <a:pt x="16430" y="11680"/>
                      <a:pt x="17110" y="12140"/>
                    </a:cubicBezTo>
                    <a:cubicBezTo>
                      <a:pt x="17791" y="12599"/>
                      <a:pt x="18251" y="13518"/>
                      <a:pt x="18691" y="14667"/>
                    </a:cubicBezTo>
                    <a:cubicBezTo>
                      <a:pt x="19130" y="15816"/>
                      <a:pt x="19549" y="17195"/>
                      <a:pt x="19915" y="18114"/>
                    </a:cubicBezTo>
                    <a:cubicBezTo>
                      <a:pt x="20281" y="19033"/>
                      <a:pt x="20595" y="19493"/>
                      <a:pt x="20867" y="19952"/>
                    </a:cubicBezTo>
                    <a:cubicBezTo>
                      <a:pt x="21140" y="20412"/>
                      <a:pt x="21370" y="20871"/>
                      <a:pt x="21600" y="21331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3" name="Linie"/>
              <p:cNvSpPr/>
              <p:nvPr/>
            </p:nvSpPr>
            <p:spPr>
              <a:xfrm>
                <a:off x="1493554" y="63850"/>
                <a:ext cx="5626" cy="5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9200" y="3064"/>
                      <a:pt x="16800" y="6128"/>
                      <a:pt x="15600" y="8809"/>
                    </a:cubicBezTo>
                    <a:cubicBezTo>
                      <a:pt x="14400" y="11489"/>
                      <a:pt x="14400" y="13787"/>
                      <a:pt x="12000" y="15855"/>
                    </a:cubicBezTo>
                    <a:cubicBezTo>
                      <a:pt x="9600" y="17923"/>
                      <a:pt x="4800" y="19762"/>
                      <a:pt x="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4" name="Linie"/>
              <p:cNvSpPr/>
              <p:nvPr/>
            </p:nvSpPr>
            <p:spPr>
              <a:xfrm>
                <a:off x="1482847" y="67066"/>
                <a:ext cx="120749" cy="225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1" h="21584" extrusionOk="0">
                    <a:moveTo>
                      <a:pt x="3077" y="0"/>
                    </a:moveTo>
                    <a:cubicBezTo>
                      <a:pt x="3967" y="718"/>
                      <a:pt x="4858" y="1435"/>
                      <a:pt x="5888" y="2187"/>
                    </a:cubicBezTo>
                    <a:cubicBezTo>
                      <a:pt x="6918" y="2939"/>
                      <a:pt x="8087" y="3725"/>
                      <a:pt x="9367" y="4443"/>
                    </a:cubicBezTo>
                    <a:cubicBezTo>
                      <a:pt x="10648" y="5161"/>
                      <a:pt x="12039" y="5810"/>
                      <a:pt x="13375" y="6357"/>
                    </a:cubicBezTo>
                    <a:cubicBezTo>
                      <a:pt x="14712" y="6904"/>
                      <a:pt x="15992" y="7348"/>
                      <a:pt x="17078" y="7690"/>
                    </a:cubicBezTo>
                    <a:cubicBezTo>
                      <a:pt x="18163" y="8032"/>
                      <a:pt x="19054" y="8271"/>
                      <a:pt x="19750" y="8476"/>
                    </a:cubicBezTo>
                    <a:cubicBezTo>
                      <a:pt x="20446" y="8681"/>
                      <a:pt x="20947" y="8852"/>
                      <a:pt x="21225" y="9023"/>
                    </a:cubicBezTo>
                    <a:cubicBezTo>
                      <a:pt x="21503" y="9194"/>
                      <a:pt x="21559" y="9365"/>
                      <a:pt x="21475" y="9501"/>
                    </a:cubicBezTo>
                    <a:cubicBezTo>
                      <a:pt x="21392" y="9638"/>
                      <a:pt x="21169" y="9741"/>
                      <a:pt x="20362" y="10116"/>
                    </a:cubicBezTo>
                    <a:cubicBezTo>
                      <a:pt x="19555" y="10492"/>
                      <a:pt x="18163" y="11142"/>
                      <a:pt x="17022" y="11706"/>
                    </a:cubicBezTo>
                    <a:cubicBezTo>
                      <a:pt x="15881" y="12270"/>
                      <a:pt x="14990" y="12748"/>
                      <a:pt x="13877" y="13329"/>
                    </a:cubicBezTo>
                    <a:cubicBezTo>
                      <a:pt x="12763" y="13910"/>
                      <a:pt x="11427" y="14594"/>
                      <a:pt x="10341" y="15192"/>
                    </a:cubicBezTo>
                    <a:cubicBezTo>
                      <a:pt x="9256" y="15790"/>
                      <a:pt x="8421" y="16303"/>
                      <a:pt x="7530" y="16832"/>
                    </a:cubicBezTo>
                    <a:cubicBezTo>
                      <a:pt x="6639" y="17362"/>
                      <a:pt x="5693" y="17909"/>
                      <a:pt x="4802" y="18456"/>
                    </a:cubicBezTo>
                    <a:cubicBezTo>
                      <a:pt x="3912" y="19003"/>
                      <a:pt x="3077" y="19549"/>
                      <a:pt x="2464" y="19959"/>
                    </a:cubicBezTo>
                    <a:cubicBezTo>
                      <a:pt x="1852" y="20370"/>
                      <a:pt x="1462" y="20643"/>
                      <a:pt x="1184" y="20848"/>
                    </a:cubicBezTo>
                    <a:cubicBezTo>
                      <a:pt x="905" y="21053"/>
                      <a:pt x="738" y="21190"/>
                      <a:pt x="544" y="21327"/>
                    </a:cubicBezTo>
                    <a:cubicBezTo>
                      <a:pt x="349" y="21463"/>
                      <a:pt x="126" y="21600"/>
                      <a:pt x="43" y="21583"/>
                    </a:cubicBezTo>
                    <a:cubicBezTo>
                      <a:pt x="-41" y="21566"/>
                      <a:pt x="15" y="21395"/>
                      <a:pt x="70" y="20968"/>
                    </a:cubicBezTo>
                    <a:cubicBezTo>
                      <a:pt x="126" y="20541"/>
                      <a:pt x="182" y="19857"/>
                      <a:pt x="265" y="19276"/>
                    </a:cubicBezTo>
                    <a:cubicBezTo>
                      <a:pt x="349" y="18695"/>
                      <a:pt x="460" y="18216"/>
                      <a:pt x="571" y="17738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5" name="Linie"/>
              <p:cNvSpPr/>
              <p:nvPr/>
            </p:nvSpPr>
            <p:spPr>
              <a:xfrm>
                <a:off x="1140125" y="544085"/>
                <a:ext cx="263433" cy="4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5" extrusionOk="0">
                    <a:moveTo>
                      <a:pt x="0" y="21375"/>
                    </a:moveTo>
                    <a:cubicBezTo>
                      <a:pt x="974" y="21375"/>
                      <a:pt x="1947" y="21375"/>
                      <a:pt x="2690" y="19575"/>
                    </a:cubicBezTo>
                    <a:cubicBezTo>
                      <a:pt x="3433" y="17775"/>
                      <a:pt x="3946" y="14175"/>
                      <a:pt x="4458" y="11475"/>
                    </a:cubicBezTo>
                    <a:cubicBezTo>
                      <a:pt x="4971" y="8775"/>
                      <a:pt x="5483" y="6975"/>
                      <a:pt x="6278" y="6075"/>
                    </a:cubicBezTo>
                    <a:cubicBezTo>
                      <a:pt x="7072" y="5175"/>
                      <a:pt x="8148" y="5175"/>
                      <a:pt x="9070" y="4275"/>
                    </a:cubicBezTo>
                    <a:cubicBezTo>
                      <a:pt x="9993" y="3375"/>
                      <a:pt x="10762" y="1575"/>
                      <a:pt x="11543" y="675"/>
                    </a:cubicBezTo>
                    <a:cubicBezTo>
                      <a:pt x="12325" y="-225"/>
                      <a:pt x="13119" y="-225"/>
                      <a:pt x="13836" y="675"/>
                    </a:cubicBezTo>
                    <a:cubicBezTo>
                      <a:pt x="14554" y="1575"/>
                      <a:pt x="15194" y="3375"/>
                      <a:pt x="15796" y="5175"/>
                    </a:cubicBezTo>
                    <a:cubicBezTo>
                      <a:pt x="16399" y="6975"/>
                      <a:pt x="16962" y="8775"/>
                      <a:pt x="17718" y="9675"/>
                    </a:cubicBezTo>
                    <a:cubicBezTo>
                      <a:pt x="18474" y="10575"/>
                      <a:pt x="19422" y="10575"/>
                      <a:pt x="20101" y="9675"/>
                    </a:cubicBezTo>
                    <a:cubicBezTo>
                      <a:pt x="20780" y="8775"/>
                      <a:pt x="21190" y="6975"/>
                      <a:pt x="21600" y="5175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6" name="Linie"/>
              <p:cNvSpPr/>
              <p:nvPr/>
            </p:nvSpPr>
            <p:spPr>
              <a:xfrm>
                <a:off x="1404048" y="501166"/>
                <a:ext cx="10759" cy="86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7" h="21559" extrusionOk="0">
                    <a:moveTo>
                      <a:pt x="21247" y="0"/>
                    </a:moveTo>
                    <a:cubicBezTo>
                      <a:pt x="20013" y="982"/>
                      <a:pt x="18778" y="1964"/>
                      <a:pt x="17236" y="3570"/>
                    </a:cubicBezTo>
                    <a:cubicBezTo>
                      <a:pt x="15693" y="5177"/>
                      <a:pt x="13841" y="7408"/>
                      <a:pt x="11990" y="9506"/>
                    </a:cubicBezTo>
                    <a:cubicBezTo>
                      <a:pt x="10138" y="11603"/>
                      <a:pt x="8287" y="13567"/>
                      <a:pt x="6436" y="15174"/>
                    </a:cubicBezTo>
                    <a:cubicBezTo>
                      <a:pt x="4584" y="16780"/>
                      <a:pt x="2733" y="18030"/>
                      <a:pt x="1807" y="18878"/>
                    </a:cubicBezTo>
                    <a:cubicBezTo>
                      <a:pt x="881" y="19726"/>
                      <a:pt x="881" y="20172"/>
                      <a:pt x="573" y="20618"/>
                    </a:cubicBezTo>
                    <a:cubicBezTo>
                      <a:pt x="264" y="21064"/>
                      <a:pt x="-353" y="21511"/>
                      <a:pt x="264" y="21555"/>
                    </a:cubicBezTo>
                    <a:cubicBezTo>
                      <a:pt x="881" y="21600"/>
                      <a:pt x="2733" y="21243"/>
                      <a:pt x="4584" y="20886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7" name="Linie"/>
              <p:cNvSpPr/>
              <p:nvPr/>
            </p:nvSpPr>
            <p:spPr>
              <a:xfrm>
                <a:off x="1407306" y="547300"/>
                <a:ext cx="128936" cy="1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72" extrusionOk="0">
                    <a:moveTo>
                      <a:pt x="0" y="16739"/>
                    </a:moveTo>
                    <a:cubicBezTo>
                      <a:pt x="1466" y="10917"/>
                      <a:pt x="2932" y="5094"/>
                      <a:pt x="4712" y="2183"/>
                    </a:cubicBezTo>
                    <a:cubicBezTo>
                      <a:pt x="6492" y="-728"/>
                      <a:pt x="8586" y="-728"/>
                      <a:pt x="10549" y="2183"/>
                    </a:cubicBezTo>
                    <a:cubicBezTo>
                      <a:pt x="12512" y="5094"/>
                      <a:pt x="14344" y="10917"/>
                      <a:pt x="16019" y="13828"/>
                    </a:cubicBezTo>
                    <a:cubicBezTo>
                      <a:pt x="17695" y="16739"/>
                      <a:pt x="19213" y="16739"/>
                      <a:pt x="20940" y="19651"/>
                    </a:cubicBezTo>
                    <a:cubicBezTo>
                      <a:pt x="21157" y="20016"/>
                      <a:pt x="21377" y="20427"/>
                      <a:pt x="21600" y="20872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8" name="Linie"/>
              <p:cNvSpPr/>
              <p:nvPr/>
            </p:nvSpPr>
            <p:spPr>
              <a:xfrm>
                <a:off x="1133632" y="511885"/>
                <a:ext cx="3682" cy="82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0" h="21522" extrusionOk="0">
                    <a:moveTo>
                      <a:pt x="21200" y="0"/>
                    </a:moveTo>
                    <a:cubicBezTo>
                      <a:pt x="17600" y="2039"/>
                      <a:pt x="14000" y="4079"/>
                      <a:pt x="11300" y="6628"/>
                    </a:cubicBezTo>
                    <a:cubicBezTo>
                      <a:pt x="8600" y="9178"/>
                      <a:pt x="6800" y="12237"/>
                      <a:pt x="5000" y="14601"/>
                    </a:cubicBezTo>
                    <a:cubicBezTo>
                      <a:pt x="3200" y="16965"/>
                      <a:pt x="1400" y="18633"/>
                      <a:pt x="500" y="19700"/>
                    </a:cubicBezTo>
                    <a:cubicBezTo>
                      <a:pt x="-400" y="20766"/>
                      <a:pt x="-400" y="21229"/>
                      <a:pt x="3200" y="21415"/>
                    </a:cubicBezTo>
                    <a:cubicBezTo>
                      <a:pt x="6800" y="21600"/>
                      <a:pt x="14000" y="21507"/>
                      <a:pt x="21200" y="21415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9" name="Linie"/>
              <p:cNvSpPr/>
              <p:nvPr/>
            </p:nvSpPr>
            <p:spPr>
              <a:xfrm>
                <a:off x="1101002" y="554759"/>
                <a:ext cx="26937" cy="1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600" extrusionOk="0">
                    <a:moveTo>
                      <a:pt x="21400" y="0"/>
                    </a:moveTo>
                    <a:cubicBezTo>
                      <a:pt x="16434" y="0"/>
                      <a:pt x="11469" y="0"/>
                      <a:pt x="8365" y="3600"/>
                    </a:cubicBezTo>
                    <a:cubicBezTo>
                      <a:pt x="5262" y="7200"/>
                      <a:pt x="4021" y="14400"/>
                      <a:pt x="2779" y="18000"/>
                    </a:cubicBezTo>
                    <a:cubicBezTo>
                      <a:pt x="1538" y="21600"/>
                      <a:pt x="297" y="21600"/>
                      <a:pt x="48" y="21600"/>
                    </a:cubicBezTo>
                    <a:cubicBezTo>
                      <a:pt x="-200" y="21600"/>
                      <a:pt x="545" y="21600"/>
                      <a:pt x="1290" y="21600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0" name="Linie"/>
              <p:cNvSpPr/>
              <p:nvPr/>
            </p:nvSpPr>
            <p:spPr>
              <a:xfrm>
                <a:off x="684510" y="547300"/>
                <a:ext cx="203434" cy="7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43" extrusionOk="0">
                    <a:moveTo>
                      <a:pt x="21600" y="6042"/>
                    </a:moveTo>
                    <a:cubicBezTo>
                      <a:pt x="20771" y="7071"/>
                      <a:pt x="19941" y="8100"/>
                      <a:pt x="19360" y="9642"/>
                    </a:cubicBezTo>
                    <a:cubicBezTo>
                      <a:pt x="18780" y="11185"/>
                      <a:pt x="18448" y="13242"/>
                      <a:pt x="18033" y="14785"/>
                    </a:cubicBezTo>
                    <a:cubicBezTo>
                      <a:pt x="17618" y="16328"/>
                      <a:pt x="17121" y="17357"/>
                      <a:pt x="16623" y="18385"/>
                    </a:cubicBezTo>
                    <a:cubicBezTo>
                      <a:pt x="16125" y="19414"/>
                      <a:pt x="15628" y="20442"/>
                      <a:pt x="15047" y="20957"/>
                    </a:cubicBezTo>
                    <a:cubicBezTo>
                      <a:pt x="14466" y="21471"/>
                      <a:pt x="13803" y="21471"/>
                      <a:pt x="12990" y="20957"/>
                    </a:cubicBezTo>
                    <a:cubicBezTo>
                      <a:pt x="12177" y="20442"/>
                      <a:pt x="11215" y="19414"/>
                      <a:pt x="10485" y="17871"/>
                    </a:cubicBezTo>
                    <a:cubicBezTo>
                      <a:pt x="9755" y="16328"/>
                      <a:pt x="9257" y="14271"/>
                      <a:pt x="8676" y="11699"/>
                    </a:cubicBezTo>
                    <a:cubicBezTo>
                      <a:pt x="8096" y="9128"/>
                      <a:pt x="7432" y="6042"/>
                      <a:pt x="6769" y="3985"/>
                    </a:cubicBezTo>
                    <a:cubicBezTo>
                      <a:pt x="6105" y="1928"/>
                      <a:pt x="5441" y="900"/>
                      <a:pt x="4512" y="385"/>
                    </a:cubicBezTo>
                    <a:cubicBezTo>
                      <a:pt x="3583" y="-129"/>
                      <a:pt x="2389" y="-129"/>
                      <a:pt x="1593" y="385"/>
                    </a:cubicBezTo>
                    <a:cubicBezTo>
                      <a:pt x="796" y="900"/>
                      <a:pt x="398" y="1928"/>
                      <a:pt x="0" y="2957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81" name="Linie" descr="Linie"/>
              <p:cNvPicPr>
                <a:picLocks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611517" y="459070"/>
                <a:ext cx="128362" cy="168346"/>
              </a:xfrm>
              <a:prstGeom prst="rect">
                <a:avLst/>
              </a:prstGeom>
              <a:effectLst/>
            </p:spPr>
          </p:pic>
          <p:sp>
            <p:nvSpPr>
              <p:cNvPr id="82" name="Linie"/>
              <p:cNvSpPr/>
              <p:nvPr/>
            </p:nvSpPr>
            <p:spPr>
              <a:xfrm>
                <a:off x="666386" y="543942"/>
                <a:ext cx="17874" cy="7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1" h="20889" extrusionOk="0">
                    <a:moveTo>
                      <a:pt x="19366" y="9107"/>
                    </a:moveTo>
                    <a:cubicBezTo>
                      <a:pt x="20483" y="5180"/>
                      <a:pt x="21600" y="1253"/>
                      <a:pt x="21228" y="271"/>
                    </a:cubicBezTo>
                    <a:cubicBezTo>
                      <a:pt x="20855" y="-711"/>
                      <a:pt x="18993" y="1253"/>
                      <a:pt x="16200" y="1744"/>
                    </a:cubicBezTo>
                    <a:cubicBezTo>
                      <a:pt x="13407" y="2235"/>
                      <a:pt x="9683" y="1253"/>
                      <a:pt x="6703" y="1744"/>
                    </a:cubicBezTo>
                    <a:cubicBezTo>
                      <a:pt x="3724" y="2234"/>
                      <a:pt x="1490" y="4198"/>
                      <a:pt x="1117" y="6653"/>
                    </a:cubicBezTo>
                    <a:cubicBezTo>
                      <a:pt x="745" y="9107"/>
                      <a:pt x="2234" y="12053"/>
                      <a:pt x="4841" y="13525"/>
                    </a:cubicBezTo>
                    <a:cubicBezTo>
                      <a:pt x="7448" y="14998"/>
                      <a:pt x="11172" y="14998"/>
                      <a:pt x="13966" y="14998"/>
                    </a:cubicBezTo>
                    <a:cubicBezTo>
                      <a:pt x="16759" y="14998"/>
                      <a:pt x="18621" y="14998"/>
                      <a:pt x="18621" y="15980"/>
                    </a:cubicBezTo>
                    <a:cubicBezTo>
                      <a:pt x="18621" y="16962"/>
                      <a:pt x="16759" y="18925"/>
                      <a:pt x="13966" y="18434"/>
                    </a:cubicBezTo>
                    <a:cubicBezTo>
                      <a:pt x="11172" y="17944"/>
                      <a:pt x="7448" y="14998"/>
                      <a:pt x="4655" y="13034"/>
                    </a:cubicBezTo>
                    <a:cubicBezTo>
                      <a:pt x="1862" y="11071"/>
                      <a:pt x="0" y="10089"/>
                      <a:pt x="0" y="11071"/>
                    </a:cubicBezTo>
                    <a:cubicBezTo>
                      <a:pt x="0" y="12053"/>
                      <a:pt x="1862" y="14998"/>
                      <a:pt x="4469" y="16962"/>
                    </a:cubicBezTo>
                    <a:cubicBezTo>
                      <a:pt x="7076" y="18925"/>
                      <a:pt x="10428" y="19907"/>
                      <a:pt x="13779" y="20889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3" name="Linie"/>
              <p:cNvSpPr/>
              <p:nvPr/>
            </p:nvSpPr>
            <p:spPr>
              <a:xfrm>
                <a:off x="1218666" y="88376"/>
                <a:ext cx="17" cy="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30" y="14513"/>
                      <a:pt x="14329" y="7313"/>
                      <a:pt x="21600" y="0"/>
                    </a:cubicBezTo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84" name="Linie" descr="Linie"/>
              <p:cNvPicPr>
                <a:picLocks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36569" y="69100"/>
                <a:ext cx="39023" cy="38811"/>
              </a:xfrm>
              <a:prstGeom prst="rect">
                <a:avLst/>
              </a:prstGeom>
              <a:effectLst/>
            </p:spPr>
          </p:pic>
          <p:pic>
            <p:nvPicPr>
              <p:cNvPr id="85" name="Linie" descr="Linie"/>
              <p:cNvPicPr>
                <a:picLocks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77094" y="72376"/>
                <a:ext cx="39995" cy="39785"/>
              </a:xfrm>
              <a:prstGeom prst="rect">
                <a:avLst/>
              </a:prstGeom>
              <a:effectLst/>
            </p:spPr>
          </p:pic>
          <p:pic>
            <p:nvPicPr>
              <p:cNvPr id="86" name="Linie" descr="Linie"/>
              <p:cNvPicPr>
                <a:picLocks/>
              </p:cNvPicPr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1314920" y="72760"/>
                <a:ext cx="40162" cy="41691"/>
              </a:xfrm>
              <a:prstGeom prst="rect">
                <a:avLst/>
              </a:prstGeom>
              <a:effectLst/>
            </p:spPr>
          </p:pic>
          <p:pic>
            <p:nvPicPr>
              <p:cNvPr id="87" name="Linie" descr="Linie"/>
              <p:cNvPicPr>
                <a:picLocks/>
              </p:cNvPicPr>
              <p:nvPr/>
            </p:nvPicPr>
            <p:blipFill>
              <a:blip r:embed="rId25">
                <a:extLst/>
              </a:blip>
              <a:stretch>
                <a:fillRect/>
              </a:stretch>
            </p:blipFill>
            <p:spPr>
              <a:xfrm>
                <a:off x="1351690" y="80172"/>
                <a:ext cx="38111" cy="38278"/>
              </a:xfrm>
              <a:prstGeom prst="rect">
                <a:avLst/>
              </a:prstGeom>
              <a:effectLst/>
            </p:spPr>
          </p:pic>
          <p:pic>
            <p:nvPicPr>
              <p:cNvPr id="88" name="Linie" descr="Linie"/>
              <p:cNvPicPr>
                <a:picLocks/>
              </p:cNvPicPr>
              <p:nvPr/>
            </p:nvPicPr>
            <p:blipFill>
              <a:blip r:embed="rId26">
                <a:extLst/>
              </a:blip>
              <a:stretch>
                <a:fillRect/>
              </a:stretch>
            </p:blipFill>
            <p:spPr>
              <a:xfrm>
                <a:off x="126603" y="-349374"/>
                <a:ext cx="604505" cy="306795"/>
              </a:xfrm>
              <a:prstGeom prst="rect">
                <a:avLst/>
              </a:prstGeom>
              <a:effectLst/>
            </p:spPr>
          </p:pic>
          <p:pic>
            <p:nvPicPr>
              <p:cNvPr id="89" name="Linie" descr="Linie"/>
              <p:cNvPicPr>
                <a:picLocks/>
              </p:cNvPicPr>
              <p:nvPr/>
            </p:nvPicPr>
            <p:blipFill>
              <a:blip r:embed="rId27">
                <a:extLst/>
              </a:blip>
              <a:stretch>
                <a:fillRect/>
              </a:stretch>
            </p:blipFill>
            <p:spPr>
              <a:xfrm>
                <a:off x="633974" y="-407344"/>
                <a:ext cx="88204" cy="123884"/>
              </a:xfrm>
              <a:prstGeom prst="rect">
                <a:avLst/>
              </a:prstGeom>
              <a:effectLst/>
            </p:spPr>
          </p:pic>
          <p:pic>
            <p:nvPicPr>
              <p:cNvPr id="90" name="Linie" descr="Linie"/>
              <p:cNvPicPr>
                <a:picLocks/>
              </p:cNvPicPr>
              <p:nvPr/>
            </p:nvPicPr>
            <p:blipFill>
              <a:blip r:embed="rId28">
                <a:extLst/>
              </a:blip>
              <a:stretch>
                <a:fillRect/>
              </a:stretch>
            </p:blipFill>
            <p:spPr>
              <a:xfrm>
                <a:off x="495775" y="-464251"/>
                <a:ext cx="90117" cy="127260"/>
              </a:xfrm>
              <a:prstGeom prst="rect">
                <a:avLst/>
              </a:prstGeom>
              <a:effectLst/>
            </p:spPr>
          </p:pic>
          <p:pic>
            <p:nvPicPr>
              <p:cNvPr id="91" name="Linie" descr="Linie"/>
              <p:cNvPicPr>
                <a:picLocks/>
              </p:cNvPicPr>
              <p:nvPr/>
            </p:nvPicPr>
            <p:blipFill>
              <a:blip r:embed="rId29">
                <a:extLst/>
              </a:blip>
              <a:stretch>
                <a:fillRect/>
              </a:stretch>
            </p:blipFill>
            <p:spPr>
              <a:xfrm>
                <a:off x="369796" y="-400933"/>
                <a:ext cx="94377" cy="101698"/>
              </a:xfrm>
              <a:prstGeom prst="rect">
                <a:avLst/>
              </a:prstGeom>
              <a:effectLst/>
            </p:spPr>
          </p:pic>
          <p:pic>
            <p:nvPicPr>
              <p:cNvPr id="92" name="Linie" descr="Linie"/>
              <p:cNvPicPr>
                <a:picLocks/>
              </p:cNvPicPr>
              <p:nvPr/>
            </p:nvPicPr>
            <p:blipFill>
              <a:blip r:embed="rId30">
                <a:extLst/>
              </a:blip>
              <a:stretch>
                <a:fillRect/>
              </a:stretch>
            </p:blipFill>
            <p:spPr>
              <a:xfrm>
                <a:off x="284337" y="-338222"/>
                <a:ext cx="80987" cy="105178"/>
              </a:xfrm>
              <a:prstGeom prst="rect">
                <a:avLst/>
              </a:prstGeom>
              <a:effectLst/>
            </p:spPr>
          </p:pic>
          <p:pic>
            <p:nvPicPr>
              <p:cNvPr id="93" name="Linie" descr="Linie"/>
              <p:cNvPicPr>
                <a:picLocks/>
              </p:cNvPicPr>
              <p:nvPr/>
            </p:nvPicPr>
            <p:blipFill>
              <a:blip r:embed="rId31">
                <a:extLst/>
              </a:blip>
              <a:stretch>
                <a:fillRect/>
              </a:stretch>
            </p:blipFill>
            <p:spPr>
              <a:xfrm>
                <a:off x="192316" y="-373955"/>
                <a:ext cx="83029" cy="104923"/>
              </a:xfrm>
              <a:prstGeom prst="rect">
                <a:avLst/>
              </a:prstGeom>
              <a:effectLst/>
            </p:spPr>
          </p:pic>
          <p:pic>
            <p:nvPicPr>
              <p:cNvPr id="94" name="Linie" descr="Linie"/>
              <p:cNvPicPr>
                <a:picLocks/>
              </p:cNvPicPr>
              <p:nvPr/>
            </p:nvPicPr>
            <p:blipFill>
              <a:blip r:embed="rId32">
                <a:extLst/>
              </a:blip>
              <a:stretch>
                <a:fillRect/>
              </a:stretch>
            </p:blipFill>
            <p:spPr>
              <a:xfrm>
                <a:off x="85176" y="-323902"/>
                <a:ext cx="86701" cy="121756"/>
              </a:xfrm>
              <a:prstGeom prst="rect">
                <a:avLst/>
              </a:prstGeom>
              <a:effectLst/>
            </p:spPr>
          </p:pic>
          <p:pic>
            <p:nvPicPr>
              <p:cNvPr id="95" name="Linie" descr="Linie"/>
              <p:cNvPicPr>
                <a:picLocks/>
              </p:cNvPicPr>
              <p:nvPr/>
            </p:nvPicPr>
            <p:blipFill>
              <a:blip r:embed="rId33">
                <a:extLst/>
              </a:blip>
              <a:stretch>
                <a:fillRect/>
              </a:stretch>
            </p:blipFill>
            <p:spPr>
              <a:xfrm>
                <a:off x="1656143" y="14406"/>
                <a:ext cx="44047" cy="284228"/>
              </a:xfrm>
              <a:prstGeom prst="rect">
                <a:avLst/>
              </a:prstGeom>
              <a:effectLst/>
            </p:spPr>
          </p:pic>
          <p:pic>
            <p:nvPicPr>
              <p:cNvPr id="96" name="Linie" descr="Linie"/>
              <p:cNvPicPr>
                <a:picLocks/>
              </p:cNvPicPr>
              <p:nvPr/>
            </p:nvPicPr>
            <p:blipFill>
              <a:blip r:embed="rId34">
                <a:extLst/>
              </a:blip>
              <a:stretch>
                <a:fillRect/>
              </a:stretch>
            </p:blipFill>
            <p:spPr>
              <a:xfrm>
                <a:off x="1662088" y="12842"/>
                <a:ext cx="392928" cy="294162"/>
              </a:xfrm>
              <a:prstGeom prst="rect">
                <a:avLst/>
              </a:prstGeom>
              <a:effectLst/>
            </p:spPr>
          </p:pic>
          <p:pic>
            <p:nvPicPr>
              <p:cNvPr id="97" name="Linie" descr="Linie"/>
              <p:cNvPicPr>
                <a:picLocks/>
              </p:cNvPicPr>
              <p:nvPr/>
            </p:nvPicPr>
            <p:blipFill>
              <a:blip r:embed="rId35">
                <a:extLst/>
              </a:blip>
              <a:stretch>
                <a:fillRect/>
              </a:stretch>
            </p:blipFill>
            <p:spPr>
              <a:xfrm>
                <a:off x="1655388" y="-70425"/>
                <a:ext cx="167531" cy="112890"/>
              </a:xfrm>
              <a:prstGeom prst="rect">
                <a:avLst/>
              </a:prstGeom>
              <a:effectLst/>
            </p:spPr>
          </p:pic>
          <p:pic>
            <p:nvPicPr>
              <p:cNvPr id="98" name="Linie" descr="Linie"/>
              <p:cNvPicPr>
                <a:picLocks/>
              </p:cNvPicPr>
              <p:nvPr/>
            </p:nvPicPr>
            <p:blipFill>
              <a:blip r:embed="rId36">
                <a:extLst/>
              </a:blip>
              <a:stretch>
                <a:fillRect/>
              </a:stretch>
            </p:blipFill>
            <p:spPr>
              <a:xfrm>
                <a:off x="2015366" y="-65963"/>
                <a:ext cx="78291" cy="111778"/>
              </a:xfrm>
              <a:prstGeom prst="rect">
                <a:avLst/>
              </a:prstGeom>
              <a:effectLst/>
            </p:spPr>
          </p:pic>
          <p:pic>
            <p:nvPicPr>
              <p:cNvPr id="99" name="Linie" descr="Linie"/>
              <p:cNvPicPr>
                <a:picLocks/>
              </p:cNvPicPr>
              <p:nvPr/>
            </p:nvPicPr>
            <p:blipFill>
              <a:blip r:embed="rId37">
                <a:extLst/>
              </a:blip>
              <a:stretch>
                <a:fillRect/>
              </a:stretch>
            </p:blipFill>
            <p:spPr>
              <a:xfrm>
                <a:off x="1787662" y="-67635"/>
                <a:ext cx="297624" cy="46477"/>
              </a:xfrm>
              <a:prstGeom prst="rect">
                <a:avLst/>
              </a:prstGeom>
              <a:effectLst/>
            </p:spPr>
          </p:pic>
          <p:pic>
            <p:nvPicPr>
              <p:cNvPr id="100" name="Linie" descr="Linie"/>
              <p:cNvPicPr>
                <a:picLocks/>
              </p:cNvPicPr>
              <p:nvPr/>
            </p:nvPicPr>
            <p:blipFill>
              <a:blip r:embed="rId38">
                <a:extLst/>
              </a:blip>
              <a:stretch>
                <a:fillRect/>
              </a:stretch>
            </p:blipFill>
            <p:spPr>
              <a:xfrm>
                <a:off x="2063122" y="-49217"/>
                <a:ext cx="40911" cy="220602"/>
              </a:xfrm>
              <a:prstGeom prst="rect">
                <a:avLst/>
              </a:prstGeom>
              <a:effectLst/>
            </p:spPr>
          </p:pic>
          <p:pic>
            <p:nvPicPr>
              <p:cNvPr id="101" name="Linie" descr="Linie"/>
              <p:cNvPicPr>
                <a:picLocks/>
              </p:cNvPicPr>
              <p:nvPr/>
            </p:nvPicPr>
            <p:blipFill>
              <a:blip r:embed="rId39">
                <a:extLst/>
              </a:blip>
              <a:stretch>
                <a:fillRect/>
              </a:stretch>
            </p:blipFill>
            <p:spPr>
              <a:xfrm>
                <a:off x="2005324" y="148349"/>
                <a:ext cx="93356" cy="148010"/>
              </a:xfrm>
              <a:prstGeom prst="rect">
                <a:avLst/>
              </a:prstGeom>
              <a:effectLst/>
            </p:spPr>
          </p:pic>
          <p:pic>
            <p:nvPicPr>
              <p:cNvPr id="102" name="Linie" descr="Linie"/>
              <p:cNvPicPr>
                <a:picLocks/>
              </p:cNvPicPr>
              <p:nvPr/>
            </p:nvPicPr>
            <p:blipFill>
              <a:blip r:embed="rId40">
                <a:extLst/>
              </a:blip>
              <a:stretch>
                <a:fillRect/>
              </a:stretch>
            </p:blipFill>
            <p:spPr>
              <a:xfrm>
                <a:off x="1639414" y="26125"/>
                <a:ext cx="387270" cy="269161"/>
              </a:xfrm>
              <a:prstGeom prst="rect">
                <a:avLst/>
              </a:prstGeom>
              <a:effectLst/>
            </p:spPr>
          </p:pic>
          <p:pic>
            <p:nvPicPr>
              <p:cNvPr id="103" name="Linie" descr="Linie"/>
              <p:cNvPicPr>
                <a:picLocks/>
              </p:cNvPicPr>
              <p:nvPr/>
            </p:nvPicPr>
            <p:blipFill>
              <a:blip r:embed="rId41">
                <a:extLst/>
              </a:blip>
              <a:stretch>
                <a:fillRect/>
              </a:stretch>
            </p:blipFill>
            <p:spPr>
              <a:xfrm>
                <a:off x="1983555" y="-39729"/>
                <a:ext cx="125891" cy="340038"/>
              </a:xfrm>
              <a:prstGeom prst="rect">
                <a:avLst/>
              </a:prstGeom>
              <a:effectLst/>
            </p:spPr>
          </p:pic>
          <p:pic>
            <p:nvPicPr>
              <p:cNvPr id="104" name="Linie" descr="Linie"/>
              <p:cNvPicPr>
                <a:picLocks/>
              </p:cNvPicPr>
              <p:nvPr/>
            </p:nvPicPr>
            <p:blipFill>
              <a:blip r:embed="rId42">
                <a:extLst/>
              </a:blip>
              <a:stretch>
                <a:fillRect/>
              </a:stretch>
            </p:blipFill>
            <p:spPr>
              <a:xfrm>
                <a:off x="1664422" y="-64468"/>
                <a:ext cx="414163" cy="130260"/>
              </a:xfrm>
              <a:prstGeom prst="rect">
                <a:avLst/>
              </a:prstGeom>
              <a:effectLst/>
            </p:spPr>
          </p:pic>
          <p:pic>
            <p:nvPicPr>
              <p:cNvPr id="105" name="Linie" descr="Linie"/>
              <p:cNvPicPr>
                <a:picLocks/>
              </p:cNvPicPr>
              <p:nvPr/>
            </p:nvPicPr>
            <p:blipFill>
              <a:blip r:embed="rId43">
                <a:extLst/>
              </a:blip>
              <a:stretch>
                <a:fillRect/>
              </a:stretch>
            </p:blipFill>
            <p:spPr>
              <a:xfrm>
                <a:off x="1756491" y="330586"/>
                <a:ext cx="70031" cy="140585"/>
              </a:xfrm>
              <a:prstGeom prst="rect">
                <a:avLst/>
              </a:prstGeom>
              <a:effectLst/>
            </p:spPr>
          </p:pic>
          <p:pic>
            <p:nvPicPr>
              <p:cNvPr id="106" name="Linie" descr="Linie"/>
              <p:cNvPicPr>
                <a:picLocks/>
              </p:cNvPicPr>
              <p:nvPr/>
            </p:nvPicPr>
            <p:blipFill>
              <a:blip r:embed="rId44">
                <a:extLst/>
              </a:blip>
              <a:stretch>
                <a:fillRect/>
              </a:stretch>
            </p:blipFill>
            <p:spPr>
              <a:xfrm>
                <a:off x="1768939" y="478804"/>
                <a:ext cx="84259" cy="140582"/>
              </a:xfrm>
              <a:prstGeom prst="rect">
                <a:avLst/>
              </a:prstGeom>
              <a:effectLst/>
            </p:spPr>
          </p:pic>
          <p:pic>
            <p:nvPicPr>
              <p:cNvPr id="107" name="Linie" descr="Linie"/>
              <p:cNvPicPr>
                <a:picLocks/>
              </p:cNvPicPr>
              <p:nvPr/>
            </p:nvPicPr>
            <p:blipFill>
              <a:blip r:embed="rId45">
                <a:extLst/>
              </a:blip>
              <a:stretch>
                <a:fillRect/>
              </a:stretch>
            </p:blipFill>
            <p:spPr>
              <a:xfrm>
                <a:off x="1834151" y="650733"/>
                <a:ext cx="122803" cy="158374"/>
              </a:xfrm>
              <a:prstGeom prst="rect">
                <a:avLst/>
              </a:prstGeom>
              <a:effectLst/>
            </p:spPr>
          </p:pic>
          <p:pic>
            <p:nvPicPr>
              <p:cNvPr id="108" name="Linie" descr="Linie"/>
              <p:cNvPicPr>
                <a:picLocks/>
              </p:cNvPicPr>
              <p:nvPr/>
            </p:nvPicPr>
            <p:blipFill>
              <a:blip r:embed="rId46">
                <a:extLst/>
              </a:blip>
              <a:stretch>
                <a:fillRect/>
              </a:stretch>
            </p:blipFill>
            <p:spPr>
              <a:xfrm>
                <a:off x="1994225" y="807842"/>
                <a:ext cx="190984" cy="113911"/>
              </a:xfrm>
              <a:prstGeom prst="rect">
                <a:avLst/>
              </a:prstGeom>
              <a:effectLst/>
            </p:spPr>
          </p:pic>
          <p:pic>
            <p:nvPicPr>
              <p:cNvPr id="109" name="Linie" descr="Linie"/>
              <p:cNvPicPr>
                <a:picLocks/>
              </p:cNvPicPr>
              <p:nvPr/>
            </p:nvPicPr>
            <p:blipFill>
              <a:blip r:embed="rId47">
                <a:extLst/>
              </a:blip>
              <a:stretch>
                <a:fillRect/>
              </a:stretch>
            </p:blipFill>
            <p:spPr>
              <a:xfrm>
                <a:off x="2258054" y="849345"/>
                <a:ext cx="202836" cy="73939"/>
              </a:xfrm>
              <a:prstGeom prst="rect">
                <a:avLst/>
              </a:prstGeom>
              <a:effectLst/>
            </p:spPr>
          </p:pic>
          <p:pic>
            <p:nvPicPr>
              <p:cNvPr id="110" name="Linie" descr="Linie"/>
              <p:cNvPicPr>
                <a:picLocks/>
              </p:cNvPicPr>
              <p:nvPr/>
            </p:nvPicPr>
            <p:blipFill>
              <a:blip r:embed="rId48">
                <a:extLst/>
              </a:blip>
              <a:stretch>
                <a:fillRect/>
              </a:stretch>
            </p:blipFill>
            <p:spPr>
              <a:xfrm>
                <a:off x="2507058" y="742632"/>
                <a:ext cx="161332" cy="155404"/>
              </a:xfrm>
              <a:prstGeom prst="rect">
                <a:avLst/>
              </a:prstGeom>
              <a:effectLst/>
            </p:spPr>
          </p:pic>
          <p:pic>
            <p:nvPicPr>
              <p:cNvPr id="111" name="Linie" descr="Linie"/>
              <p:cNvPicPr>
                <a:picLocks/>
              </p:cNvPicPr>
              <p:nvPr/>
            </p:nvPicPr>
            <p:blipFill>
              <a:blip r:embed="rId49">
                <a:extLst/>
              </a:blip>
              <a:stretch>
                <a:fillRect/>
              </a:stretch>
            </p:blipFill>
            <p:spPr>
              <a:xfrm>
                <a:off x="2533734" y="668334"/>
                <a:ext cx="187338" cy="161520"/>
              </a:xfrm>
              <a:prstGeom prst="rect">
                <a:avLst/>
              </a:prstGeom>
              <a:effectLst/>
            </p:spPr>
          </p:pic>
        </p:grpSp>
        <p:sp>
          <p:nvSpPr>
            <p:cNvPr id="37" name="MVP"/>
            <p:cNvSpPr txBox="1"/>
            <p:nvPr/>
          </p:nvSpPr>
          <p:spPr>
            <a:xfrm>
              <a:off x="1587957" y="491750"/>
              <a:ext cx="532120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100" b="1"/>
              </a:lvl1pPr>
            </a:lstStyle>
            <a:p>
              <a:r>
                <a:rPr b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MVP</a:t>
              </a:r>
            </a:p>
          </p:txBody>
        </p:sp>
      </p:grpSp>
      <p:grpSp>
        <p:nvGrpSpPr>
          <p:cNvPr id="112" name="Gruppieren"/>
          <p:cNvGrpSpPr/>
          <p:nvPr/>
        </p:nvGrpSpPr>
        <p:grpSpPr>
          <a:xfrm>
            <a:off x="2300108" y="4223131"/>
            <a:ext cx="2960744" cy="1383141"/>
            <a:chOff x="-38117" y="-258348"/>
            <a:chExt cx="2960742" cy="1383139"/>
          </a:xfrm>
        </p:grpSpPr>
        <p:grpSp>
          <p:nvGrpSpPr>
            <p:cNvPr id="113" name="Zeichnung"/>
            <p:cNvGrpSpPr/>
            <p:nvPr/>
          </p:nvGrpSpPr>
          <p:grpSpPr>
            <a:xfrm>
              <a:off x="-38117" y="-258348"/>
              <a:ext cx="2960742" cy="1383139"/>
              <a:chOff x="23629" y="-709890"/>
              <a:chExt cx="2960740" cy="1383138"/>
            </a:xfrm>
          </p:grpSpPr>
          <p:sp>
            <p:nvSpPr>
              <p:cNvPr id="115" name="Form"/>
              <p:cNvSpPr/>
              <p:nvPr/>
            </p:nvSpPr>
            <p:spPr>
              <a:xfrm>
                <a:off x="896876" y="-176959"/>
                <a:ext cx="233758" cy="812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4193" y="1843"/>
                    </a:moveTo>
                    <a:cubicBezTo>
                      <a:pt x="4136" y="1634"/>
                      <a:pt x="4078" y="1425"/>
                      <a:pt x="4078" y="1225"/>
                    </a:cubicBezTo>
                    <a:cubicBezTo>
                      <a:pt x="4078" y="1026"/>
                      <a:pt x="4136" y="836"/>
                      <a:pt x="4179" y="670"/>
                    </a:cubicBezTo>
                    <a:cubicBezTo>
                      <a:pt x="4222" y="503"/>
                      <a:pt x="4251" y="361"/>
                      <a:pt x="4266" y="256"/>
                    </a:cubicBezTo>
                    <a:cubicBezTo>
                      <a:pt x="4280" y="152"/>
                      <a:pt x="4280" y="85"/>
                      <a:pt x="4352" y="52"/>
                    </a:cubicBezTo>
                    <a:cubicBezTo>
                      <a:pt x="4424" y="19"/>
                      <a:pt x="4568" y="19"/>
                      <a:pt x="5001" y="14"/>
                    </a:cubicBezTo>
                    <a:cubicBezTo>
                      <a:pt x="5433" y="9"/>
                      <a:pt x="6154" y="0"/>
                      <a:pt x="6803" y="0"/>
                    </a:cubicBezTo>
                    <a:cubicBezTo>
                      <a:pt x="7452" y="0"/>
                      <a:pt x="8029" y="9"/>
                      <a:pt x="8534" y="24"/>
                    </a:cubicBezTo>
                    <a:cubicBezTo>
                      <a:pt x="9038" y="38"/>
                      <a:pt x="9471" y="57"/>
                      <a:pt x="9976" y="71"/>
                    </a:cubicBezTo>
                    <a:cubicBezTo>
                      <a:pt x="10480" y="85"/>
                      <a:pt x="11057" y="95"/>
                      <a:pt x="11677" y="109"/>
                    </a:cubicBezTo>
                    <a:cubicBezTo>
                      <a:pt x="12297" y="123"/>
                      <a:pt x="12960" y="142"/>
                      <a:pt x="13580" y="157"/>
                    </a:cubicBezTo>
                    <a:cubicBezTo>
                      <a:pt x="14200" y="171"/>
                      <a:pt x="14777" y="180"/>
                      <a:pt x="15383" y="180"/>
                    </a:cubicBezTo>
                    <a:cubicBezTo>
                      <a:pt x="15988" y="180"/>
                      <a:pt x="16623" y="171"/>
                      <a:pt x="17300" y="161"/>
                    </a:cubicBezTo>
                    <a:cubicBezTo>
                      <a:pt x="17978" y="152"/>
                      <a:pt x="18699" y="142"/>
                      <a:pt x="19348" y="142"/>
                    </a:cubicBezTo>
                    <a:cubicBezTo>
                      <a:pt x="19997" y="142"/>
                      <a:pt x="20574" y="152"/>
                      <a:pt x="20934" y="166"/>
                    </a:cubicBezTo>
                    <a:cubicBezTo>
                      <a:pt x="21295" y="180"/>
                      <a:pt x="21439" y="199"/>
                      <a:pt x="21511" y="233"/>
                    </a:cubicBezTo>
                    <a:cubicBezTo>
                      <a:pt x="21583" y="266"/>
                      <a:pt x="21583" y="313"/>
                      <a:pt x="21554" y="442"/>
                    </a:cubicBezTo>
                    <a:cubicBezTo>
                      <a:pt x="21525" y="570"/>
                      <a:pt x="21468" y="779"/>
                      <a:pt x="21424" y="1002"/>
                    </a:cubicBezTo>
                    <a:cubicBezTo>
                      <a:pt x="21381" y="1225"/>
                      <a:pt x="21352" y="1463"/>
                      <a:pt x="21352" y="1700"/>
                    </a:cubicBezTo>
                    <a:cubicBezTo>
                      <a:pt x="21352" y="1938"/>
                      <a:pt x="21381" y="2175"/>
                      <a:pt x="21410" y="2417"/>
                    </a:cubicBezTo>
                    <a:cubicBezTo>
                      <a:pt x="21439" y="2660"/>
                      <a:pt x="21468" y="2907"/>
                      <a:pt x="21453" y="3135"/>
                    </a:cubicBezTo>
                    <a:cubicBezTo>
                      <a:pt x="21439" y="3363"/>
                      <a:pt x="21381" y="3572"/>
                      <a:pt x="21338" y="3790"/>
                    </a:cubicBezTo>
                    <a:cubicBezTo>
                      <a:pt x="21295" y="4008"/>
                      <a:pt x="21266" y="4236"/>
                      <a:pt x="21237" y="4422"/>
                    </a:cubicBezTo>
                    <a:cubicBezTo>
                      <a:pt x="21208" y="4607"/>
                      <a:pt x="21179" y="4749"/>
                      <a:pt x="21122" y="4916"/>
                    </a:cubicBezTo>
                    <a:cubicBezTo>
                      <a:pt x="21064" y="5082"/>
                      <a:pt x="20977" y="5272"/>
                      <a:pt x="20920" y="5443"/>
                    </a:cubicBezTo>
                    <a:cubicBezTo>
                      <a:pt x="20862" y="5614"/>
                      <a:pt x="20833" y="5766"/>
                      <a:pt x="20804" y="5979"/>
                    </a:cubicBezTo>
                    <a:cubicBezTo>
                      <a:pt x="20776" y="6193"/>
                      <a:pt x="20747" y="6469"/>
                      <a:pt x="20732" y="6763"/>
                    </a:cubicBezTo>
                    <a:cubicBezTo>
                      <a:pt x="20718" y="7058"/>
                      <a:pt x="20718" y="7371"/>
                      <a:pt x="20703" y="7656"/>
                    </a:cubicBezTo>
                    <a:cubicBezTo>
                      <a:pt x="20689" y="7941"/>
                      <a:pt x="20660" y="8197"/>
                      <a:pt x="20602" y="8421"/>
                    </a:cubicBezTo>
                    <a:cubicBezTo>
                      <a:pt x="20545" y="8644"/>
                      <a:pt x="20458" y="8834"/>
                      <a:pt x="20401" y="9000"/>
                    </a:cubicBezTo>
                    <a:cubicBezTo>
                      <a:pt x="20343" y="9166"/>
                      <a:pt x="20314" y="9309"/>
                      <a:pt x="20242" y="9494"/>
                    </a:cubicBezTo>
                    <a:cubicBezTo>
                      <a:pt x="20170" y="9679"/>
                      <a:pt x="20055" y="9907"/>
                      <a:pt x="19954" y="10121"/>
                    </a:cubicBezTo>
                    <a:cubicBezTo>
                      <a:pt x="19853" y="10335"/>
                      <a:pt x="19766" y="10534"/>
                      <a:pt x="19694" y="10729"/>
                    </a:cubicBezTo>
                    <a:cubicBezTo>
                      <a:pt x="19622" y="10923"/>
                      <a:pt x="19564" y="11113"/>
                      <a:pt x="19521" y="11322"/>
                    </a:cubicBezTo>
                    <a:cubicBezTo>
                      <a:pt x="19478" y="11531"/>
                      <a:pt x="19449" y="11759"/>
                      <a:pt x="19406" y="11987"/>
                    </a:cubicBezTo>
                    <a:cubicBezTo>
                      <a:pt x="19362" y="12215"/>
                      <a:pt x="19305" y="12443"/>
                      <a:pt x="19262" y="12652"/>
                    </a:cubicBezTo>
                    <a:cubicBezTo>
                      <a:pt x="19218" y="12861"/>
                      <a:pt x="19189" y="13051"/>
                      <a:pt x="19117" y="13270"/>
                    </a:cubicBezTo>
                    <a:cubicBezTo>
                      <a:pt x="19045" y="13488"/>
                      <a:pt x="18930" y="13735"/>
                      <a:pt x="18829" y="13954"/>
                    </a:cubicBezTo>
                    <a:cubicBezTo>
                      <a:pt x="18728" y="14172"/>
                      <a:pt x="18641" y="14362"/>
                      <a:pt x="18569" y="14557"/>
                    </a:cubicBezTo>
                    <a:cubicBezTo>
                      <a:pt x="18497" y="14751"/>
                      <a:pt x="18440" y="14951"/>
                      <a:pt x="18310" y="15226"/>
                    </a:cubicBezTo>
                    <a:cubicBezTo>
                      <a:pt x="18180" y="15502"/>
                      <a:pt x="17978" y="15853"/>
                      <a:pt x="17834" y="16134"/>
                    </a:cubicBezTo>
                    <a:cubicBezTo>
                      <a:pt x="17690" y="16414"/>
                      <a:pt x="17603" y="16623"/>
                      <a:pt x="17546" y="16827"/>
                    </a:cubicBezTo>
                    <a:cubicBezTo>
                      <a:pt x="17488" y="17031"/>
                      <a:pt x="17459" y="17231"/>
                      <a:pt x="17430" y="17487"/>
                    </a:cubicBezTo>
                    <a:cubicBezTo>
                      <a:pt x="17401" y="17744"/>
                      <a:pt x="17373" y="18057"/>
                      <a:pt x="17358" y="18385"/>
                    </a:cubicBezTo>
                    <a:cubicBezTo>
                      <a:pt x="17344" y="18712"/>
                      <a:pt x="17344" y="19054"/>
                      <a:pt x="17315" y="19320"/>
                    </a:cubicBezTo>
                    <a:cubicBezTo>
                      <a:pt x="17286" y="19586"/>
                      <a:pt x="17228" y="19776"/>
                      <a:pt x="17156" y="19971"/>
                    </a:cubicBezTo>
                    <a:cubicBezTo>
                      <a:pt x="17084" y="20166"/>
                      <a:pt x="16998" y="20365"/>
                      <a:pt x="16940" y="20536"/>
                    </a:cubicBezTo>
                    <a:cubicBezTo>
                      <a:pt x="16882" y="20707"/>
                      <a:pt x="16853" y="20850"/>
                      <a:pt x="16810" y="20992"/>
                    </a:cubicBezTo>
                    <a:cubicBezTo>
                      <a:pt x="16767" y="21135"/>
                      <a:pt x="16709" y="21277"/>
                      <a:pt x="16637" y="21367"/>
                    </a:cubicBezTo>
                    <a:cubicBezTo>
                      <a:pt x="16565" y="21458"/>
                      <a:pt x="16479" y="21496"/>
                      <a:pt x="16363" y="21515"/>
                    </a:cubicBezTo>
                    <a:cubicBezTo>
                      <a:pt x="16248" y="21534"/>
                      <a:pt x="16104" y="21534"/>
                      <a:pt x="15743" y="21538"/>
                    </a:cubicBezTo>
                    <a:cubicBezTo>
                      <a:pt x="15383" y="21543"/>
                      <a:pt x="14806" y="21553"/>
                      <a:pt x="14229" y="21567"/>
                    </a:cubicBezTo>
                    <a:cubicBezTo>
                      <a:pt x="13652" y="21581"/>
                      <a:pt x="13076" y="21600"/>
                      <a:pt x="12499" y="21600"/>
                    </a:cubicBezTo>
                    <a:cubicBezTo>
                      <a:pt x="11922" y="21600"/>
                      <a:pt x="11345" y="21581"/>
                      <a:pt x="10682" y="21572"/>
                    </a:cubicBezTo>
                    <a:cubicBezTo>
                      <a:pt x="10019" y="21562"/>
                      <a:pt x="9269" y="21562"/>
                      <a:pt x="8649" y="21557"/>
                    </a:cubicBezTo>
                    <a:cubicBezTo>
                      <a:pt x="8029" y="21553"/>
                      <a:pt x="7539" y="21543"/>
                      <a:pt x="6919" y="21519"/>
                    </a:cubicBezTo>
                    <a:cubicBezTo>
                      <a:pt x="6299" y="21496"/>
                      <a:pt x="5549" y="21458"/>
                      <a:pt x="4813" y="21434"/>
                    </a:cubicBezTo>
                    <a:cubicBezTo>
                      <a:pt x="4078" y="21410"/>
                      <a:pt x="3357" y="21401"/>
                      <a:pt x="2780" y="21401"/>
                    </a:cubicBezTo>
                    <a:cubicBezTo>
                      <a:pt x="2204" y="21401"/>
                      <a:pt x="1771" y="21410"/>
                      <a:pt x="1483" y="21415"/>
                    </a:cubicBezTo>
                    <a:cubicBezTo>
                      <a:pt x="1194" y="21420"/>
                      <a:pt x="1050" y="21420"/>
                      <a:pt x="906" y="21424"/>
                    </a:cubicBezTo>
                    <a:cubicBezTo>
                      <a:pt x="762" y="21429"/>
                      <a:pt x="617" y="21439"/>
                      <a:pt x="473" y="21434"/>
                    </a:cubicBezTo>
                    <a:cubicBezTo>
                      <a:pt x="329" y="21429"/>
                      <a:pt x="185" y="21410"/>
                      <a:pt x="113" y="21377"/>
                    </a:cubicBezTo>
                    <a:cubicBezTo>
                      <a:pt x="41" y="21344"/>
                      <a:pt x="41" y="21296"/>
                      <a:pt x="55" y="21120"/>
                    </a:cubicBezTo>
                    <a:cubicBezTo>
                      <a:pt x="70" y="20945"/>
                      <a:pt x="98" y="20641"/>
                      <a:pt x="113" y="20294"/>
                    </a:cubicBezTo>
                    <a:cubicBezTo>
                      <a:pt x="127" y="19947"/>
                      <a:pt x="127" y="19558"/>
                      <a:pt x="113" y="19244"/>
                    </a:cubicBezTo>
                    <a:cubicBezTo>
                      <a:pt x="98" y="18931"/>
                      <a:pt x="70" y="18693"/>
                      <a:pt x="41" y="18451"/>
                    </a:cubicBezTo>
                    <a:cubicBezTo>
                      <a:pt x="12" y="18209"/>
                      <a:pt x="-17" y="17962"/>
                      <a:pt x="12" y="17720"/>
                    </a:cubicBezTo>
                    <a:cubicBezTo>
                      <a:pt x="41" y="17478"/>
                      <a:pt x="127" y="17240"/>
                      <a:pt x="185" y="17098"/>
                    </a:cubicBezTo>
                    <a:cubicBezTo>
                      <a:pt x="243" y="16955"/>
                      <a:pt x="271" y="16908"/>
                      <a:pt x="416" y="16855"/>
                    </a:cubicBezTo>
                    <a:cubicBezTo>
                      <a:pt x="560" y="16803"/>
                      <a:pt x="819" y="16746"/>
                      <a:pt x="1180" y="16656"/>
                    </a:cubicBezTo>
                    <a:cubicBezTo>
                      <a:pt x="1540" y="16566"/>
                      <a:pt x="2002" y="16442"/>
                      <a:pt x="2478" y="16314"/>
                    </a:cubicBezTo>
                    <a:cubicBezTo>
                      <a:pt x="2953" y="16186"/>
                      <a:pt x="3444" y="16053"/>
                      <a:pt x="4006" y="15906"/>
                    </a:cubicBezTo>
                    <a:cubicBezTo>
                      <a:pt x="4568" y="15758"/>
                      <a:pt x="5203" y="15597"/>
                      <a:pt x="5722" y="15426"/>
                    </a:cubicBezTo>
                    <a:cubicBezTo>
                      <a:pt x="6241" y="15255"/>
                      <a:pt x="6645" y="15074"/>
                      <a:pt x="7077" y="14889"/>
                    </a:cubicBezTo>
                    <a:cubicBezTo>
                      <a:pt x="7510" y="14704"/>
                      <a:pt x="7971" y="14514"/>
                      <a:pt x="8433" y="14319"/>
                    </a:cubicBezTo>
                    <a:cubicBezTo>
                      <a:pt x="8894" y="14125"/>
                      <a:pt x="9356" y="13925"/>
                      <a:pt x="9716" y="13754"/>
                    </a:cubicBezTo>
                    <a:cubicBezTo>
                      <a:pt x="10076" y="13583"/>
                      <a:pt x="10336" y="13441"/>
                      <a:pt x="10567" y="13303"/>
                    </a:cubicBezTo>
                    <a:cubicBezTo>
                      <a:pt x="10797" y="13165"/>
                      <a:pt x="10999" y="13032"/>
                      <a:pt x="11216" y="12875"/>
                    </a:cubicBezTo>
                    <a:cubicBezTo>
                      <a:pt x="11432" y="12719"/>
                      <a:pt x="11663" y="12538"/>
                      <a:pt x="11850" y="12339"/>
                    </a:cubicBezTo>
                    <a:cubicBezTo>
                      <a:pt x="12037" y="12139"/>
                      <a:pt x="12182" y="11921"/>
                      <a:pt x="12326" y="11717"/>
                    </a:cubicBezTo>
                    <a:cubicBezTo>
                      <a:pt x="12470" y="11512"/>
                      <a:pt x="12614" y="11322"/>
                      <a:pt x="12744" y="11128"/>
                    </a:cubicBezTo>
                    <a:cubicBezTo>
                      <a:pt x="12874" y="10933"/>
                      <a:pt x="12989" y="10734"/>
                      <a:pt x="13076" y="10539"/>
                    </a:cubicBezTo>
                    <a:cubicBezTo>
                      <a:pt x="13162" y="10344"/>
                      <a:pt x="13220" y="10154"/>
                      <a:pt x="13234" y="9940"/>
                    </a:cubicBezTo>
                    <a:cubicBezTo>
                      <a:pt x="13249" y="9727"/>
                      <a:pt x="13220" y="9489"/>
                      <a:pt x="13148" y="9294"/>
                    </a:cubicBezTo>
                    <a:cubicBezTo>
                      <a:pt x="13076" y="9100"/>
                      <a:pt x="12960" y="8948"/>
                      <a:pt x="12715" y="8796"/>
                    </a:cubicBezTo>
                    <a:cubicBezTo>
                      <a:pt x="12470" y="8644"/>
                      <a:pt x="12095" y="8492"/>
                      <a:pt x="11663" y="8364"/>
                    </a:cubicBezTo>
                    <a:cubicBezTo>
                      <a:pt x="11230" y="8235"/>
                      <a:pt x="10740" y="8131"/>
                      <a:pt x="10206" y="8074"/>
                    </a:cubicBezTo>
                    <a:cubicBezTo>
                      <a:pt x="9673" y="8017"/>
                      <a:pt x="9096" y="8007"/>
                      <a:pt x="8735" y="8012"/>
                    </a:cubicBezTo>
                    <a:cubicBezTo>
                      <a:pt x="8375" y="8017"/>
                      <a:pt x="8231" y="8036"/>
                      <a:pt x="8188" y="8022"/>
                    </a:cubicBezTo>
                    <a:cubicBezTo>
                      <a:pt x="8144" y="8007"/>
                      <a:pt x="8202" y="7960"/>
                      <a:pt x="8375" y="7851"/>
                    </a:cubicBezTo>
                    <a:cubicBezTo>
                      <a:pt x="8548" y="7741"/>
                      <a:pt x="8836" y="7570"/>
                      <a:pt x="9038" y="7437"/>
                    </a:cubicBezTo>
                    <a:cubicBezTo>
                      <a:pt x="9240" y="7304"/>
                      <a:pt x="9355" y="7209"/>
                      <a:pt x="9485" y="7062"/>
                    </a:cubicBezTo>
                    <a:cubicBezTo>
                      <a:pt x="9615" y="6915"/>
                      <a:pt x="9759" y="6716"/>
                      <a:pt x="9903" y="6507"/>
                    </a:cubicBezTo>
                    <a:cubicBezTo>
                      <a:pt x="10048" y="6298"/>
                      <a:pt x="10192" y="6079"/>
                      <a:pt x="10336" y="5813"/>
                    </a:cubicBezTo>
                    <a:cubicBezTo>
                      <a:pt x="10480" y="5547"/>
                      <a:pt x="10624" y="5234"/>
                      <a:pt x="10682" y="4935"/>
                    </a:cubicBezTo>
                    <a:cubicBezTo>
                      <a:pt x="10740" y="4635"/>
                      <a:pt x="10711" y="4350"/>
                      <a:pt x="10639" y="4103"/>
                    </a:cubicBezTo>
                    <a:cubicBezTo>
                      <a:pt x="10567" y="3856"/>
                      <a:pt x="10451" y="3647"/>
                      <a:pt x="10278" y="3448"/>
                    </a:cubicBezTo>
                    <a:cubicBezTo>
                      <a:pt x="10105" y="3249"/>
                      <a:pt x="9875" y="3059"/>
                      <a:pt x="9543" y="2892"/>
                    </a:cubicBezTo>
                    <a:cubicBezTo>
                      <a:pt x="9211" y="2726"/>
                      <a:pt x="8779" y="2584"/>
                      <a:pt x="8375" y="2474"/>
                    </a:cubicBezTo>
                    <a:cubicBezTo>
                      <a:pt x="7971" y="2365"/>
                      <a:pt x="7596" y="2289"/>
                      <a:pt x="7135" y="2208"/>
                    </a:cubicBezTo>
                    <a:cubicBezTo>
                      <a:pt x="6674" y="2128"/>
                      <a:pt x="6126" y="2042"/>
                      <a:pt x="5578" y="1980"/>
                    </a:cubicBezTo>
                    <a:cubicBezTo>
                      <a:pt x="5030" y="1919"/>
                      <a:pt x="4482" y="1881"/>
                      <a:pt x="3934" y="1843"/>
                    </a:cubicBezTo>
                    <a:close/>
                  </a:path>
                </a:pathLst>
              </a:custGeom>
              <a:solidFill>
                <a:srgbClr val="9BA50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6" name="Form"/>
              <p:cNvSpPr/>
              <p:nvPr/>
            </p:nvSpPr>
            <p:spPr>
              <a:xfrm>
                <a:off x="1154324" y="68022"/>
                <a:ext cx="450467" cy="220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548" extrusionOk="0">
                    <a:moveTo>
                      <a:pt x="16247" y="1"/>
                    </a:moveTo>
                    <a:cubicBezTo>
                      <a:pt x="16202" y="-16"/>
                      <a:pt x="16182" y="147"/>
                      <a:pt x="16190" y="584"/>
                    </a:cubicBezTo>
                    <a:cubicBezTo>
                      <a:pt x="16197" y="1021"/>
                      <a:pt x="16232" y="1733"/>
                      <a:pt x="16247" y="2293"/>
                    </a:cubicBezTo>
                    <a:cubicBezTo>
                      <a:pt x="16262" y="2852"/>
                      <a:pt x="16266" y="3277"/>
                      <a:pt x="16266" y="3574"/>
                    </a:cubicBezTo>
                    <a:cubicBezTo>
                      <a:pt x="16266" y="3871"/>
                      <a:pt x="16266" y="4021"/>
                      <a:pt x="16266" y="4195"/>
                    </a:cubicBezTo>
                    <a:cubicBezTo>
                      <a:pt x="16266" y="4370"/>
                      <a:pt x="16265" y="4570"/>
                      <a:pt x="16228" y="4622"/>
                    </a:cubicBezTo>
                    <a:cubicBezTo>
                      <a:pt x="16190" y="4675"/>
                      <a:pt x="16106" y="4580"/>
                      <a:pt x="15866" y="4545"/>
                    </a:cubicBezTo>
                    <a:cubicBezTo>
                      <a:pt x="15627" y="4510"/>
                      <a:pt x="15224" y="4523"/>
                      <a:pt x="14820" y="4506"/>
                    </a:cubicBezTo>
                    <a:cubicBezTo>
                      <a:pt x="14415" y="4488"/>
                      <a:pt x="14019" y="4463"/>
                      <a:pt x="13659" y="4428"/>
                    </a:cubicBezTo>
                    <a:cubicBezTo>
                      <a:pt x="13300" y="4393"/>
                      <a:pt x="12977" y="4347"/>
                      <a:pt x="12632" y="4312"/>
                    </a:cubicBezTo>
                    <a:cubicBezTo>
                      <a:pt x="12288" y="4277"/>
                      <a:pt x="11923" y="4248"/>
                      <a:pt x="11586" y="4195"/>
                    </a:cubicBezTo>
                    <a:cubicBezTo>
                      <a:pt x="11249" y="4143"/>
                      <a:pt x="10945" y="4071"/>
                      <a:pt x="10616" y="4001"/>
                    </a:cubicBezTo>
                    <a:cubicBezTo>
                      <a:pt x="10286" y="3931"/>
                      <a:pt x="9933" y="3838"/>
                      <a:pt x="9588" y="3768"/>
                    </a:cubicBezTo>
                    <a:cubicBezTo>
                      <a:pt x="9244" y="3698"/>
                      <a:pt x="8901" y="3644"/>
                      <a:pt x="8542" y="3574"/>
                    </a:cubicBezTo>
                    <a:cubicBezTo>
                      <a:pt x="8182" y="3504"/>
                      <a:pt x="7800" y="3454"/>
                      <a:pt x="7305" y="3419"/>
                    </a:cubicBezTo>
                    <a:cubicBezTo>
                      <a:pt x="6811" y="3384"/>
                      <a:pt x="6215" y="3380"/>
                      <a:pt x="5631" y="3380"/>
                    </a:cubicBezTo>
                    <a:cubicBezTo>
                      <a:pt x="5047" y="3380"/>
                      <a:pt x="4468" y="3362"/>
                      <a:pt x="4033" y="3380"/>
                    </a:cubicBezTo>
                    <a:cubicBezTo>
                      <a:pt x="3599" y="3397"/>
                      <a:pt x="3305" y="3444"/>
                      <a:pt x="3006" y="3496"/>
                    </a:cubicBezTo>
                    <a:cubicBezTo>
                      <a:pt x="2706" y="3549"/>
                      <a:pt x="2411" y="3599"/>
                      <a:pt x="2074" y="3652"/>
                    </a:cubicBezTo>
                    <a:cubicBezTo>
                      <a:pt x="1737" y="3704"/>
                      <a:pt x="1349" y="3747"/>
                      <a:pt x="1027" y="3729"/>
                    </a:cubicBezTo>
                    <a:cubicBezTo>
                      <a:pt x="777" y="3716"/>
                      <a:pt x="573" y="3665"/>
                      <a:pt x="361" y="3613"/>
                    </a:cubicBezTo>
                    <a:cubicBezTo>
                      <a:pt x="366" y="3533"/>
                      <a:pt x="370" y="3428"/>
                      <a:pt x="361" y="3419"/>
                    </a:cubicBezTo>
                    <a:cubicBezTo>
                      <a:pt x="357" y="3413"/>
                      <a:pt x="351" y="3583"/>
                      <a:pt x="342" y="3613"/>
                    </a:cubicBezTo>
                    <a:cubicBezTo>
                      <a:pt x="288" y="3599"/>
                      <a:pt x="225" y="3588"/>
                      <a:pt x="171" y="3574"/>
                    </a:cubicBezTo>
                    <a:lnTo>
                      <a:pt x="323" y="3729"/>
                    </a:lnTo>
                    <a:cubicBezTo>
                      <a:pt x="307" y="3823"/>
                      <a:pt x="300" y="3795"/>
                      <a:pt x="285" y="4040"/>
                    </a:cubicBezTo>
                    <a:cubicBezTo>
                      <a:pt x="255" y="4529"/>
                      <a:pt x="224" y="5358"/>
                      <a:pt x="209" y="6215"/>
                    </a:cubicBezTo>
                    <a:cubicBezTo>
                      <a:pt x="194" y="7071"/>
                      <a:pt x="182" y="7946"/>
                      <a:pt x="152" y="8855"/>
                    </a:cubicBezTo>
                    <a:cubicBezTo>
                      <a:pt x="122" y="9764"/>
                      <a:pt x="87" y="10695"/>
                      <a:pt x="57" y="11534"/>
                    </a:cubicBezTo>
                    <a:cubicBezTo>
                      <a:pt x="27" y="12373"/>
                      <a:pt x="0" y="13128"/>
                      <a:pt x="0" y="13670"/>
                    </a:cubicBezTo>
                    <a:cubicBezTo>
                      <a:pt x="0" y="14212"/>
                      <a:pt x="24" y="14559"/>
                      <a:pt x="76" y="14874"/>
                    </a:cubicBezTo>
                    <a:cubicBezTo>
                      <a:pt x="129" y="15189"/>
                      <a:pt x="223" y="15468"/>
                      <a:pt x="342" y="15573"/>
                    </a:cubicBezTo>
                    <a:cubicBezTo>
                      <a:pt x="462" y="15678"/>
                      <a:pt x="613" y="15586"/>
                      <a:pt x="875" y="15534"/>
                    </a:cubicBezTo>
                    <a:cubicBezTo>
                      <a:pt x="1137" y="15482"/>
                      <a:pt x="1510" y="15456"/>
                      <a:pt x="1921" y="15456"/>
                    </a:cubicBezTo>
                    <a:cubicBezTo>
                      <a:pt x="2333" y="15456"/>
                      <a:pt x="2775" y="15485"/>
                      <a:pt x="3120" y="15573"/>
                    </a:cubicBezTo>
                    <a:cubicBezTo>
                      <a:pt x="3464" y="15660"/>
                      <a:pt x="3699" y="15796"/>
                      <a:pt x="3976" y="15884"/>
                    </a:cubicBezTo>
                    <a:cubicBezTo>
                      <a:pt x="4253" y="15971"/>
                      <a:pt x="4582" y="16004"/>
                      <a:pt x="4889" y="16039"/>
                    </a:cubicBezTo>
                    <a:cubicBezTo>
                      <a:pt x="5196" y="16074"/>
                      <a:pt x="5484" y="16120"/>
                      <a:pt x="5821" y="16155"/>
                    </a:cubicBezTo>
                    <a:cubicBezTo>
                      <a:pt x="6158" y="16190"/>
                      <a:pt x="6544" y="16216"/>
                      <a:pt x="7001" y="16233"/>
                    </a:cubicBezTo>
                    <a:cubicBezTo>
                      <a:pt x="7458" y="16250"/>
                      <a:pt x="8001" y="16258"/>
                      <a:pt x="8428" y="16311"/>
                    </a:cubicBezTo>
                    <a:cubicBezTo>
                      <a:pt x="8855" y="16363"/>
                      <a:pt x="9164" y="16474"/>
                      <a:pt x="9531" y="16544"/>
                    </a:cubicBezTo>
                    <a:cubicBezTo>
                      <a:pt x="9898" y="16614"/>
                      <a:pt x="10307" y="16643"/>
                      <a:pt x="10787" y="16660"/>
                    </a:cubicBezTo>
                    <a:cubicBezTo>
                      <a:pt x="11266" y="16678"/>
                      <a:pt x="11812" y="16699"/>
                      <a:pt x="12366" y="16699"/>
                    </a:cubicBezTo>
                    <a:cubicBezTo>
                      <a:pt x="12920" y="16699"/>
                      <a:pt x="13493" y="16682"/>
                      <a:pt x="14002" y="16699"/>
                    </a:cubicBezTo>
                    <a:cubicBezTo>
                      <a:pt x="14511" y="16716"/>
                      <a:pt x="14957" y="16759"/>
                      <a:pt x="15219" y="16777"/>
                    </a:cubicBezTo>
                    <a:cubicBezTo>
                      <a:pt x="15482" y="16794"/>
                      <a:pt x="15559" y="16784"/>
                      <a:pt x="15619" y="16854"/>
                    </a:cubicBezTo>
                    <a:cubicBezTo>
                      <a:pt x="15679" y="16924"/>
                      <a:pt x="15718" y="17066"/>
                      <a:pt x="15733" y="17398"/>
                    </a:cubicBezTo>
                    <a:cubicBezTo>
                      <a:pt x="15748" y="17730"/>
                      <a:pt x="15733" y="18275"/>
                      <a:pt x="15733" y="18835"/>
                    </a:cubicBezTo>
                    <a:cubicBezTo>
                      <a:pt x="15733" y="19394"/>
                      <a:pt x="15745" y="19965"/>
                      <a:pt x="15752" y="20349"/>
                    </a:cubicBezTo>
                    <a:cubicBezTo>
                      <a:pt x="15760" y="20734"/>
                      <a:pt x="15771" y="20912"/>
                      <a:pt x="15771" y="21087"/>
                    </a:cubicBezTo>
                    <a:cubicBezTo>
                      <a:pt x="15771" y="21262"/>
                      <a:pt x="15772" y="21444"/>
                      <a:pt x="15809" y="21514"/>
                    </a:cubicBezTo>
                    <a:cubicBezTo>
                      <a:pt x="15847" y="21584"/>
                      <a:pt x="15917" y="21551"/>
                      <a:pt x="15999" y="21359"/>
                    </a:cubicBezTo>
                    <a:cubicBezTo>
                      <a:pt x="16082" y="21166"/>
                      <a:pt x="16173" y="20821"/>
                      <a:pt x="16323" y="20349"/>
                    </a:cubicBezTo>
                    <a:cubicBezTo>
                      <a:pt x="16473" y="19877"/>
                      <a:pt x="16680" y="19274"/>
                      <a:pt x="16913" y="18679"/>
                    </a:cubicBezTo>
                    <a:cubicBezTo>
                      <a:pt x="17145" y="18085"/>
                      <a:pt x="17400" y="17505"/>
                      <a:pt x="17654" y="16893"/>
                    </a:cubicBezTo>
                    <a:cubicBezTo>
                      <a:pt x="17909" y="16281"/>
                      <a:pt x="18168" y="15649"/>
                      <a:pt x="18415" y="15107"/>
                    </a:cubicBezTo>
                    <a:cubicBezTo>
                      <a:pt x="18663" y="14565"/>
                      <a:pt x="18892" y="14082"/>
                      <a:pt x="19176" y="13592"/>
                    </a:cubicBezTo>
                    <a:cubicBezTo>
                      <a:pt x="19461" y="13103"/>
                      <a:pt x="19806" y="12602"/>
                      <a:pt x="20128" y="12078"/>
                    </a:cubicBezTo>
                    <a:cubicBezTo>
                      <a:pt x="20450" y="11554"/>
                      <a:pt x="20759" y="11030"/>
                      <a:pt x="20984" y="10680"/>
                    </a:cubicBezTo>
                    <a:cubicBezTo>
                      <a:pt x="21208" y="10331"/>
                      <a:pt x="21343" y="10160"/>
                      <a:pt x="21440" y="10020"/>
                    </a:cubicBezTo>
                    <a:cubicBezTo>
                      <a:pt x="21538" y="9880"/>
                      <a:pt x="21600" y="9762"/>
                      <a:pt x="21593" y="9709"/>
                    </a:cubicBezTo>
                    <a:cubicBezTo>
                      <a:pt x="21585" y="9657"/>
                      <a:pt x="21499" y="9676"/>
                      <a:pt x="21364" y="9554"/>
                    </a:cubicBezTo>
                    <a:cubicBezTo>
                      <a:pt x="21229" y="9432"/>
                      <a:pt x="21041" y="9162"/>
                      <a:pt x="20832" y="8777"/>
                    </a:cubicBezTo>
                    <a:cubicBezTo>
                      <a:pt x="20622" y="8393"/>
                      <a:pt x="20397" y="7879"/>
                      <a:pt x="20128" y="7302"/>
                    </a:cubicBezTo>
                    <a:cubicBezTo>
                      <a:pt x="19858" y="6725"/>
                      <a:pt x="19545" y="6083"/>
                      <a:pt x="19291" y="5593"/>
                    </a:cubicBezTo>
                    <a:cubicBezTo>
                      <a:pt x="19036" y="5104"/>
                      <a:pt x="18842" y="4774"/>
                      <a:pt x="18625" y="4389"/>
                    </a:cubicBezTo>
                    <a:cubicBezTo>
                      <a:pt x="18408" y="4005"/>
                      <a:pt x="18169" y="3570"/>
                      <a:pt x="17959" y="3186"/>
                    </a:cubicBezTo>
                    <a:cubicBezTo>
                      <a:pt x="17749" y="2801"/>
                      <a:pt x="17556" y="2444"/>
                      <a:pt x="17331" y="2060"/>
                    </a:cubicBezTo>
                    <a:cubicBezTo>
                      <a:pt x="17106" y="1675"/>
                      <a:pt x="16842" y="1252"/>
                      <a:pt x="16684" y="972"/>
                    </a:cubicBezTo>
                    <a:cubicBezTo>
                      <a:pt x="16527" y="693"/>
                      <a:pt x="16478" y="565"/>
                      <a:pt x="16418" y="390"/>
                    </a:cubicBezTo>
                    <a:cubicBezTo>
                      <a:pt x="16358" y="215"/>
                      <a:pt x="16292" y="19"/>
                      <a:pt x="16247" y="1"/>
                    </a:cubicBezTo>
                    <a:close/>
                  </a:path>
                </a:pathLst>
              </a:custGeom>
              <a:solidFill>
                <a:srgbClr val="008CB4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7" name="Form"/>
              <p:cNvSpPr/>
              <p:nvPr/>
            </p:nvSpPr>
            <p:spPr>
              <a:xfrm>
                <a:off x="82718" y="-179216"/>
                <a:ext cx="921161" cy="830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88" extrusionOk="0">
                    <a:moveTo>
                      <a:pt x="13736" y="3001"/>
                    </a:moveTo>
                    <a:cubicBezTo>
                      <a:pt x="13736" y="2909"/>
                      <a:pt x="13736" y="2816"/>
                      <a:pt x="13699" y="2714"/>
                    </a:cubicBezTo>
                    <a:cubicBezTo>
                      <a:pt x="13663" y="2612"/>
                      <a:pt x="13590" y="2500"/>
                      <a:pt x="13516" y="2393"/>
                    </a:cubicBezTo>
                    <a:cubicBezTo>
                      <a:pt x="13443" y="2287"/>
                      <a:pt x="13370" y="2185"/>
                      <a:pt x="13289" y="2087"/>
                    </a:cubicBezTo>
                    <a:cubicBezTo>
                      <a:pt x="13209" y="1990"/>
                      <a:pt x="13121" y="1897"/>
                      <a:pt x="13029" y="1813"/>
                    </a:cubicBezTo>
                    <a:cubicBezTo>
                      <a:pt x="12937" y="1730"/>
                      <a:pt x="12842" y="1656"/>
                      <a:pt x="12725" y="1567"/>
                    </a:cubicBezTo>
                    <a:cubicBezTo>
                      <a:pt x="12608" y="1479"/>
                      <a:pt x="12469" y="1377"/>
                      <a:pt x="12362" y="1303"/>
                    </a:cubicBezTo>
                    <a:cubicBezTo>
                      <a:pt x="12256" y="1229"/>
                      <a:pt x="12183" y="1182"/>
                      <a:pt x="12091" y="1136"/>
                    </a:cubicBezTo>
                    <a:cubicBezTo>
                      <a:pt x="12000" y="1089"/>
                      <a:pt x="11890" y="1043"/>
                      <a:pt x="11754" y="978"/>
                    </a:cubicBezTo>
                    <a:cubicBezTo>
                      <a:pt x="11619" y="913"/>
                      <a:pt x="11457" y="829"/>
                      <a:pt x="11304" y="746"/>
                    </a:cubicBezTo>
                    <a:cubicBezTo>
                      <a:pt x="11150" y="662"/>
                      <a:pt x="11003" y="579"/>
                      <a:pt x="10831" y="481"/>
                    </a:cubicBezTo>
                    <a:cubicBezTo>
                      <a:pt x="10659" y="384"/>
                      <a:pt x="10461" y="272"/>
                      <a:pt x="10274" y="189"/>
                    </a:cubicBezTo>
                    <a:cubicBezTo>
                      <a:pt x="10087" y="105"/>
                      <a:pt x="9911" y="50"/>
                      <a:pt x="9710" y="22"/>
                    </a:cubicBezTo>
                    <a:cubicBezTo>
                      <a:pt x="9508" y="-6"/>
                      <a:pt x="9281" y="-6"/>
                      <a:pt x="9091" y="17"/>
                    </a:cubicBezTo>
                    <a:cubicBezTo>
                      <a:pt x="8900" y="40"/>
                      <a:pt x="8746" y="87"/>
                      <a:pt x="8578" y="152"/>
                    </a:cubicBezTo>
                    <a:cubicBezTo>
                      <a:pt x="8409" y="217"/>
                      <a:pt x="8226" y="300"/>
                      <a:pt x="8076" y="370"/>
                    </a:cubicBezTo>
                    <a:cubicBezTo>
                      <a:pt x="7926" y="440"/>
                      <a:pt x="7809" y="495"/>
                      <a:pt x="7688" y="570"/>
                    </a:cubicBezTo>
                    <a:cubicBezTo>
                      <a:pt x="7567" y="644"/>
                      <a:pt x="7442" y="737"/>
                      <a:pt x="7288" y="853"/>
                    </a:cubicBezTo>
                    <a:cubicBezTo>
                      <a:pt x="7134" y="969"/>
                      <a:pt x="6951" y="1108"/>
                      <a:pt x="6797" y="1242"/>
                    </a:cubicBezTo>
                    <a:cubicBezTo>
                      <a:pt x="6644" y="1377"/>
                      <a:pt x="6519" y="1507"/>
                      <a:pt x="6442" y="1591"/>
                    </a:cubicBezTo>
                    <a:cubicBezTo>
                      <a:pt x="6365" y="1674"/>
                      <a:pt x="6336" y="1711"/>
                      <a:pt x="6292" y="1748"/>
                    </a:cubicBezTo>
                    <a:cubicBezTo>
                      <a:pt x="6248" y="1785"/>
                      <a:pt x="6189" y="1823"/>
                      <a:pt x="6149" y="1823"/>
                    </a:cubicBezTo>
                    <a:cubicBezTo>
                      <a:pt x="6109" y="1823"/>
                      <a:pt x="6087" y="1785"/>
                      <a:pt x="6017" y="1734"/>
                    </a:cubicBezTo>
                    <a:cubicBezTo>
                      <a:pt x="5948" y="1683"/>
                      <a:pt x="5830" y="1618"/>
                      <a:pt x="5698" y="1558"/>
                    </a:cubicBezTo>
                    <a:cubicBezTo>
                      <a:pt x="5567" y="1498"/>
                      <a:pt x="5420" y="1442"/>
                      <a:pt x="5244" y="1419"/>
                    </a:cubicBezTo>
                    <a:cubicBezTo>
                      <a:pt x="5068" y="1396"/>
                      <a:pt x="4863" y="1405"/>
                      <a:pt x="4698" y="1423"/>
                    </a:cubicBezTo>
                    <a:cubicBezTo>
                      <a:pt x="4533" y="1442"/>
                      <a:pt x="4409" y="1470"/>
                      <a:pt x="4292" y="1516"/>
                    </a:cubicBezTo>
                    <a:cubicBezTo>
                      <a:pt x="4174" y="1563"/>
                      <a:pt x="4064" y="1628"/>
                      <a:pt x="3955" y="1697"/>
                    </a:cubicBezTo>
                    <a:cubicBezTo>
                      <a:pt x="3845" y="1767"/>
                      <a:pt x="3735" y="1841"/>
                      <a:pt x="3625" y="1939"/>
                    </a:cubicBezTo>
                    <a:cubicBezTo>
                      <a:pt x="3515" y="2036"/>
                      <a:pt x="3405" y="2157"/>
                      <a:pt x="3310" y="2268"/>
                    </a:cubicBezTo>
                    <a:cubicBezTo>
                      <a:pt x="3215" y="2380"/>
                      <a:pt x="3134" y="2482"/>
                      <a:pt x="3057" y="2593"/>
                    </a:cubicBezTo>
                    <a:cubicBezTo>
                      <a:pt x="2980" y="2704"/>
                      <a:pt x="2907" y="2825"/>
                      <a:pt x="2848" y="2955"/>
                    </a:cubicBezTo>
                    <a:cubicBezTo>
                      <a:pt x="2790" y="3085"/>
                      <a:pt x="2746" y="3224"/>
                      <a:pt x="2716" y="3363"/>
                    </a:cubicBezTo>
                    <a:cubicBezTo>
                      <a:pt x="2687" y="3503"/>
                      <a:pt x="2672" y="3642"/>
                      <a:pt x="2669" y="3735"/>
                    </a:cubicBezTo>
                    <a:cubicBezTo>
                      <a:pt x="2665" y="3828"/>
                      <a:pt x="2672" y="3874"/>
                      <a:pt x="2658" y="3893"/>
                    </a:cubicBezTo>
                    <a:cubicBezTo>
                      <a:pt x="2643" y="3911"/>
                      <a:pt x="2606" y="3902"/>
                      <a:pt x="2511" y="3888"/>
                    </a:cubicBezTo>
                    <a:cubicBezTo>
                      <a:pt x="2416" y="3874"/>
                      <a:pt x="2262" y="3855"/>
                      <a:pt x="2123" y="3860"/>
                    </a:cubicBezTo>
                    <a:cubicBezTo>
                      <a:pt x="1984" y="3865"/>
                      <a:pt x="1859" y="3893"/>
                      <a:pt x="1738" y="3916"/>
                    </a:cubicBezTo>
                    <a:cubicBezTo>
                      <a:pt x="1617" y="3939"/>
                      <a:pt x="1500" y="3958"/>
                      <a:pt x="1375" y="4018"/>
                    </a:cubicBezTo>
                    <a:cubicBezTo>
                      <a:pt x="1251" y="4078"/>
                      <a:pt x="1119" y="4180"/>
                      <a:pt x="994" y="4301"/>
                    </a:cubicBezTo>
                    <a:cubicBezTo>
                      <a:pt x="870" y="4422"/>
                      <a:pt x="753" y="4561"/>
                      <a:pt x="643" y="4733"/>
                    </a:cubicBezTo>
                    <a:cubicBezTo>
                      <a:pt x="533" y="4904"/>
                      <a:pt x="430" y="5109"/>
                      <a:pt x="357" y="5285"/>
                    </a:cubicBezTo>
                    <a:cubicBezTo>
                      <a:pt x="284" y="5461"/>
                      <a:pt x="240" y="5610"/>
                      <a:pt x="199" y="5800"/>
                    </a:cubicBezTo>
                    <a:cubicBezTo>
                      <a:pt x="159" y="5990"/>
                      <a:pt x="123" y="6222"/>
                      <a:pt x="93" y="6464"/>
                    </a:cubicBezTo>
                    <a:cubicBezTo>
                      <a:pt x="64" y="6705"/>
                      <a:pt x="42" y="6956"/>
                      <a:pt x="27" y="7216"/>
                    </a:cubicBezTo>
                    <a:cubicBezTo>
                      <a:pt x="13" y="7476"/>
                      <a:pt x="5" y="7745"/>
                      <a:pt x="2" y="8005"/>
                    </a:cubicBezTo>
                    <a:cubicBezTo>
                      <a:pt x="-2" y="8265"/>
                      <a:pt x="-2" y="8515"/>
                      <a:pt x="13" y="8710"/>
                    </a:cubicBezTo>
                    <a:cubicBezTo>
                      <a:pt x="27" y="8905"/>
                      <a:pt x="57" y="9044"/>
                      <a:pt x="115" y="9184"/>
                    </a:cubicBezTo>
                    <a:cubicBezTo>
                      <a:pt x="174" y="9323"/>
                      <a:pt x="262" y="9462"/>
                      <a:pt x="339" y="9559"/>
                    </a:cubicBezTo>
                    <a:cubicBezTo>
                      <a:pt x="416" y="9657"/>
                      <a:pt x="482" y="9713"/>
                      <a:pt x="551" y="9740"/>
                    </a:cubicBezTo>
                    <a:cubicBezTo>
                      <a:pt x="621" y="9768"/>
                      <a:pt x="694" y="9768"/>
                      <a:pt x="767" y="9745"/>
                    </a:cubicBezTo>
                    <a:cubicBezTo>
                      <a:pt x="841" y="9722"/>
                      <a:pt x="914" y="9675"/>
                      <a:pt x="976" y="9601"/>
                    </a:cubicBezTo>
                    <a:cubicBezTo>
                      <a:pt x="1038" y="9527"/>
                      <a:pt x="1090" y="9425"/>
                      <a:pt x="1126" y="9355"/>
                    </a:cubicBezTo>
                    <a:cubicBezTo>
                      <a:pt x="1163" y="9286"/>
                      <a:pt x="1185" y="9248"/>
                      <a:pt x="1203" y="9207"/>
                    </a:cubicBezTo>
                    <a:cubicBezTo>
                      <a:pt x="1222" y="9165"/>
                      <a:pt x="1236" y="9119"/>
                      <a:pt x="1233" y="9114"/>
                    </a:cubicBezTo>
                    <a:cubicBezTo>
                      <a:pt x="1229" y="9109"/>
                      <a:pt x="1207" y="9146"/>
                      <a:pt x="1170" y="9267"/>
                    </a:cubicBezTo>
                    <a:cubicBezTo>
                      <a:pt x="1134" y="9388"/>
                      <a:pt x="1082" y="9592"/>
                      <a:pt x="1057" y="9792"/>
                    </a:cubicBezTo>
                    <a:cubicBezTo>
                      <a:pt x="1031" y="9991"/>
                      <a:pt x="1031" y="10186"/>
                      <a:pt x="1064" y="10367"/>
                    </a:cubicBezTo>
                    <a:cubicBezTo>
                      <a:pt x="1097" y="10548"/>
                      <a:pt x="1163" y="10715"/>
                      <a:pt x="1222" y="10864"/>
                    </a:cubicBezTo>
                    <a:cubicBezTo>
                      <a:pt x="1280" y="11012"/>
                      <a:pt x="1332" y="11142"/>
                      <a:pt x="1419" y="11332"/>
                    </a:cubicBezTo>
                    <a:cubicBezTo>
                      <a:pt x="1507" y="11523"/>
                      <a:pt x="1632" y="11773"/>
                      <a:pt x="1764" y="12001"/>
                    </a:cubicBezTo>
                    <a:cubicBezTo>
                      <a:pt x="1896" y="12228"/>
                      <a:pt x="2035" y="12432"/>
                      <a:pt x="2170" y="12604"/>
                    </a:cubicBezTo>
                    <a:cubicBezTo>
                      <a:pt x="2306" y="12776"/>
                      <a:pt x="2438" y="12915"/>
                      <a:pt x="2518" y="12999"/>
                    </a:cubicBezTo>
                    <a:cubicBezTo>
                      <a:pt x="2599" y="13082"/>
                      <a:pt x="2628" y="13110"/>
                      <a:pt x="2661" y="13133"/>
                    </a:cubicBezTo>
                    <a:cubicBezTo>
                      <a:pt x="2694" y="13156"/>
                      <a:pt x="2731" y="13175"/>
                      <a:pt x="2742" y="13221"/>
                    </a:cubicBezTo>
                    <a:cubicBezTo>
                      <a:pt x="2753" y="13268"/>
                      <a:pt x="2738" y="13342"/>
                      <a:pt x="2709" y="13472"/>
                    </a:cubicBezTo>
                    <a:cubicBezTo>
                      <a:pt x="2680" y="13602"/>
                      <a:pt x="2636" y="13788"/>
                      <a:pt x="2595" y="13987"/>
                    </a:cubicBezTo>
                    <a:cubicBezTo>
                      <a:pt x="2555" y="14187"/>
                      <a:pt x="2518" y="14400"/>
                      <a:pt x="2493" y="14600"/>
                    </a:cubicBezTo>
                    <a:cubicBezTo>
                      <a:pt x="2467" y="14799"/>
                      <a:pt x="2453" y="14985"/>
                      <a:pt x="2445" y="15157"/>
                    </a:cubicBezTo>
                    <a:cubicBezTo>
                      <a:pt x="2438" y="15328"/>
                      <a:pt x="2438" y="15486"/>
                      <a:pt x="2449" y="15658"/>
                    </a:cubicBezTo>
                    <a:cubicBezTo>
                      <a:pt x="2460" y="15830"/>
                      <a:pt x="2482" y="16015"/>
                      <a:pt x="2515" y="16224"/>
                    </a:cubicBezTo>
                    <a:cubicBezTo>
                      <a:pt x="2548" y="16433"/>
                      <a:pt x="2592" y="16665"/>
                      <a:pt x="2647" y="16874"/>
                    </a:cubicBezTo>
                    <a:cubicBezTo>
                      <a:pt x="2702" y="17083"/>
                      <a:pt x="2768" y="17268"/>
                      <a:pt x="2830" y="17408"/>
                    </a:cubicBezTo>
                    <a:cubicBezTo>
                      <a:pt x="2892" y="17547"/>
                      <a:pt x="2951" y="17640"/>
                      <a:pt x="3006" y="17723"/>
                    </a:cubicBezTo>
                    <a:cubicBezTo>
                      <a:pt x="3061" y="17807"/>
                      <a:pt x="3112" y="17881"/>
                      <a:pt x="3200" y="18002"/>
                    </a:cubicBezTo>
                    <a:cubicBezTo>
                      <a:pt x="3288" y="18122"/>
                      <a:pt x="3412" y="18289"/>
                      <a:pt x="3541" y="18429"/>
                    </a:cubicBezTo>
                    <a:cubicBezTo>
                      <a:pt x="3669" y="18568"/>
                      <a:pt x="3801" y="18679"/>
                      <a:pt x="3933" y="18772"/>
                    </a:cubicBezTo>
                    <a:cubicBezTo>
                      <a:pt x="4064" y="18865"/>
                      <a:pt x="4196" y="18939"/>
                      <a:pt x="4328" y="18986"/>
                    </a:cubicBezTo>
                    <a:cubicBezTo>
                      <a:pt x="4460" y="19032"/>
                      <a:pt x="4592" y="19051"/>
                      <a:pt x="4739" y="19083"/>
                    </a:cubicBezTo>
                    <a:cubicBezTo>
                      <a:pt x="4885" y="19116"/>
                      <a:pt x="5046" y="19162"/>
                      <a:pt x="5186" y="19190"/>
                    </a:cubicBezTo>
                    <a:cubicBezTo>
                      <a:pt x="5325" y="19218"/>
                      <a:pt x="5442" y="19227"/>
                      <a:pt x="5581" y="19232"/>
                    </a:cubicBezTo>
                    <a:cubicBezTo>
                      <a:pt x="5720" y="19236"/>
                      <a:pt x="5882" y="19236"/>
                      <a:pt x="6035" y="19227"/>
                    </a:cubicBezTo>
                    <a:cubicBezTo>
                      <a:pt x="6189" y="19218"/>
                      <a:pt x="6336" y="19199"/>
                      <a:pt x="6497" y="19171"/>
                    </a:cubicBezTo>
                    <a:cubicBezTo>
                      <a:pt x="6658" y="19143"/>
                      <a:pt x="6834" y="19106"/>
                      <a:pt x="7014" y="19051"/>
                    </a:cubicBezTo>
                    <a:cubicBezTo>
                      <a:pt x="7193" y="18995"/>
                      <a:pt x="7376" y="18921"/>
                      <a:pt x="7534" y="18833"/>
                    </a:cubicBezTo>
                    <a:cubicBezTo>
                      <a:pt x="7691" y="18744"/>
                      <a:pt x="7823" y="18642"/>
                      <a:pt x="7907" y="18577"/>
                    </a:cubicBezTo>
                    <a:cubicBezTo>
                      <a:pt x="7992" y="18512"/>
                      <a:pt x="8028" y="18484"/>
                      <a:pt x="8065" y="18475"/>
                    </a:cubicBezTo>
                    <a:cubicBezTo>
                      <a:pt x="8102" y="18466"/>
                      <a:pt x="8138" y="18475"/>
                      <a:pt x="8164" y="18503"/>
                    </a:cubicBezTo>
                    <a:cubicBezTo>
                      <a:pt x="8190" y="18531"/>
                      <a:pt x="8204" y="18577"/>
                      <a:pt x="8245" y="18684"/>
                    </a:cubicBezTo>
                    <a:cubicBezTo>
                      <a:pt x="8285" y="18791"/>
                      <a:pt x="8351" y="18958"/>
                      <a:pt x="8428" y="19088"/>
                    </a:cubicBezTo>
                    <a:cubicBezTo>
                      <a:pt x="8505" y="19218"/>
                      <a:pt x="8593" y="19311"/>
                      <a:pt x="8684" y="19431"/>
                    </a:cubicBezTo>
                    <a:cubicBezTo>
                      <a:pt x="8776" y="19552"/>
                      <a:pt x="8871" y="19700"/>
                      <a:pt x="8959" y="19858"/>
                    </a:cubicBezTo>
                    <a:cubicBezTo>
                      <a:pt x="9047" y="20016"/>
                      <a:pt x="9127" y="20183"/>
                      <a:pt x="9219" y="20327"/>
                    </a:cubicBezTo>
                    <a:cubicBezTo>
                      <a:pt x="9311" y="20471"/>
                      <a:pt x="9413" y="20592"/>
                      <a:pt x="9530" y="20708"/>
                    </a:cubicBezTo>
                    <a:cubicBezTo>
                      <a:pt x="9648" y="20824"/>
                      <a:pt x="9780" y="20935"/>
                      <a:pt x="9930" y="21051"/>
                    </a:cubicBezTo>
                    <a:cubicBezTo>
                      <a:pt x="10080" y="21167"/>
                      <a:pt x="10248" y="21288"/>
                      <a:pt x="10410" y="21376"/>
                    </a:cubicBezTo>
                    <a:cubicBezTo>
                      <a:pt x="10571" y="21464"/>
                      <a:pt x="10725" y="21520"/>
                      <a:pt x="10875" y="21552"/>
                    </a:cubicBezTo>
                    <a:cubicBezTo>
                      <a:pt x="11025" y="21585"/>
                      <a:pt x="11172" y="21594"/>
                      <a:pt x="11362" y="21585"/>
                    </a:cubicBezTo>
                    <a:cubicBezTo>
                      <a:pt x="11553" y="21575"/>
                      <a:pt x="11787" y="21548"/>
                      <a:pt x="12011" y="21510"/>
                    </a:cubicBezTo>
                    <a:cubicBezTo>
                      <a:pt x="12234" y="21473"/>
                      <a:pt x="12447" y="21427"/>
                      <a:pt x="12652" y="21385"/>
                    </a:cubicBezTo>
                    <a:cubicBezTo>
                      <a:pt x="12857" y="21343"/>
                      <a:pt x="13055" y="21306"/>
                      <a:pt x="13249" y="21260"/>
                    </a:cubicBezTo>
                    <a:cubicBezTo>
                      <a:pt x="13443" y="21213"/>
                      <a:pt x="13634" y="21158"/>
                      <a:pt x="13806" y="21093"/>
                    </a:cubicBezTo>
                    <a:cubicBezTo>
                      <a:pt x="13978" y="21028"/>
                      <a:pt x="14132" y="20954"/>
                      <a:pt x="14289" y="20865"/>
                    </a:cubicBezTo>
                    <a:cubicBezTo>
                      <a:pt x="14447" y="20777"/>
                      <a:pt x="14608" y="20675"/>
                      <a:pt x="14791" y="20540"/>
                    </a:cubicBezTo>
                    <a:cubicBezTo>
                      <a:pt x="14974" y="20406"/>
                      <a:pt x="15180" y="20239"/>
                      <a:pt x="15366" y="20086"/>
                    </a:cubicBezTo>
                    <a:cubicBezTo>
                      <a:pt x="15553" y="19932"/>
                      <a:pt x="15722" y="19793"/>
                      <a:pt x="15898" y="19640"/>
                    </a:cubicBezTo>
                    <a:cubicBezTo>
                      <a:pt x="16073" y="19487"/>
                      <a:pt x="16257" y="19320"/>
                      <a:pt x="16418" y="19139"/>
                    </a:cubicBezTo>
                    <a:cubicBezTo>
                      <a:pt x="16579" y="18958"/>
                      <a:pt x="16718" y="18763"/>
                      <a:pt x="16854" y="18535"/>
                    </a:cubicBezTo>
                    <a:cubicBezTo>
                      <a:pt x="16989" y="18308"/>
                      <a:pt x="17121" y="18048"/>
                      <a:pt x="17216" y="17849"/>
                    </a:cubicBezTo>
                    <a:cubicBezTo>
                      <a:pt x="17312" y="17649"/>
                      <a:pt x="17370" y="17510"/>
                      <a:pt x="17425" y="17343"/>
                    </a:cubicBezTo>
                    <a:cubicBezTo>
                      <a:pt x="17480" y="17176"/>
                      <a:pt x="17532" y="16981"/>
                      <a:pt x="17583" y="16804"/>
                    </a:cubicBezTo>
                    <a:cubicBezTo>
                      <a:pt x="17634" y="16628"/>
                      <a:pt x="17685" y="16470"/>
                      <a:pt x="17718" y="16368"/>
                    </a:cubicBezTo>
                    <a:cubicBezTo>
                      <a:pt x="17751" y="16266"/>
                      <a:pt x="17766" y="16220"/>
                      <a:pt x="17788" y="16210"/>
                    </a:cubicBezTo>
                    <a:cubicBezTo>
                      <a:pt x="17810" y="16201"/>
                      <a:pt x="17839" y="16229"/>
                      <a:pt x="17891" y="16247"/>
                    </a:cubicBezTo>
                    <a:cubicBezTo>
                      <a:pt x="17942" y="16266"/>
                      <a:pt x="18015" y="16275"/>
                      <a:pt x="18110" y="16243"/>
                    </a:cubicBezTo>
                    <a:cubicBezTo>
                      <a:pt x="18206" y="16210"/>
                      <a:pt x="18323" y="16136"/>
                      <a:pt x="18480" y="16020"/>
                    </a:cubicBezTo>
                    <a:cubicBezTo>
                      <a:pt x="18638" y="15904"/>
                      <a:pt x="18836" y="15746"/>
                      <a:pt x="18986" y="15616"/>
                    </a:cubicBezTo>
                    <a:cubicBezTo>
                      <a:pt x="19136" y="15486"/>
                      <a:pt x="19239" y="15384"/>
                      <a:pt x="19349" y="15263"/>
                    </a:cubicBezTo>
                    <a:cubicBezTo>
                      <a:pt x="19459" y="15143"/>
                      <a:pt x="19576" y="15004"/>
                      <a:pt x="19682" y="14888"/>
                    </a:cubicBezTo>
                    <a:cubicBezTo>
                      <a:pt x="19788" y="14771"/>
                      <a:pt x="19883" y="14679"/>
                      <a:pt x="19990" y="14572"/>
                    </a:cubicBezTo>
                    <a:cubicBezTo>
                      <a:pt x="20096" y="14465"/>
                      <a:pt x="20213" y="14344"/>
                      <a:pt x="20345" y="14173"/>
                    </a:cubicBezTo>
                    <a:cubicBezTo>
                      <a:pt x="20477" y="14001"/>
                      <a:pt x="20624" y="13778"/>
                      <a:pt x="20733" y="13588"/>
                    </a:cubicBezTo>
                    <a:cubicBezTo>
                      <a:pt x="20843" y="13398"/>
                      <a:pt x="20917" y="13240"/>
                      <a:pt x="20994" y="13068"/>
                    </a:cubicBezTo>
                    <a:cubicBezTo>
                      <a:pt x="21070" y="12896"/>
                      <a:pt x="21151" y="12711"/>
                      <a:pt x="21228" y="12479"/>
                    </a:cubicBezTo>
                    <a:cubicBezTo>
                      <a:pt x="21305" y="12247"/>
                      <a:pt x="21378" y="11968"/>
                      <a:pt x="21437" y="11671"/>
                    </a:cubicBezTo>
                    <a:cubicBezTo>
                      <a:pt x="21495" y="11374"/>
                      <a:pt x="21539" y="11059"/>
                      <a:pt x="21565" y="10808"/>
                    </a:cubicBezTo>
                    <a:cubicBezTo>
                      <a:pt x="21591" y="10557"/>
                      <a:pt x="21598" y="10372"/>
                      <a:pt x="21598" y="10205"/>
                    </a:cubicBezTo>
                    <a:cubicBezTo>
                      <a:pt x="21598" y="10037"/>
                      <a:pt x="21591" y="9889"/>
                      <a:pt x="21558" y="9745"/>
                    </a:cubicBezTo>
                    <a:cubicBezTo>
                      <a:pt x="21525" y="9601"/>
                      <a:pt x="21466" y="9462"/>
                      <a:pt x="21407" y="9327"/>
                    </a:cubicBezTo>
                    <a:cubicBezTo>
                      <a:pt x="21349" y="9193"/>
                      <a:pt x="21290" y="9063"/>
                      <a:pt x="21239" y="8961"/>
                    </a:cubicBezTo>
                    <a:cubicBezTo>
                      <a:pt x="21188" y="8859"/>
                      <a:pt x="21144" y="8784"/>
                      <a:pt x="21067" y="8724"/>
                    </a:cubicBezTo>
                    <a:cubicBezTo>
                      <a:pt x="20990" y="8664"/>
                      <a:pt x="20880" y="8617"/>
                      <a:pt x="20770" y="8580"/>
                    </a:cubicBezTo>
                    <a:cubicBezTo>
                      <a:pt x="20660" y="8543"/>
                      <a:pt x="20550" y="8515"/>
                      <a:pt x="20477" y="8501"/>
                    </a:cubicBezTo>
                    <a:cubicBezTo>
                      <a:pt x="20404" y="8487"/>
                      <a:pt x="20367" y="8487"/>
                      <a:pt x="20360" y="8469"/>
                    </a:cubicBezTo>
                    <a:cubicBezTo>
                      <a:pt x="20352" y="8450"/>
                      <a:pt x="20374" y="8413"/>
                      <a:pt x="20418" y="8302"/>
                    </a:cubicBezTo>
                    <a:cubicBezTo>
                      <a:pt x="20462" y="8190"/>
                      <a:pt x="20528" y="8005"/>
                      <a:pt x="20583" y="7796"/>
                    </a:cubicBezTo>
                    <a:cubicBezTo>
                      <a:pt x="20638" y="7587"/>
                      <a:pt x="20682" y="7355"/>
                      <a:pt x="20726" y="7118"/>
                    </a:cubicBezTo>
                    <a:cubicBezTo>
                      <a:pt x="20770" y="6881"/>
                      <a:pt x="20814" y="6640"/>
                      <a:pt x="20843" y="6376"/>
                    </a:cubicBezTo>
                    <a:cubicBezTo>
                      <a:pt x="20873" y="6111"/>
                      <a:pt x="20887" y="5823"/>
                      <a:pt x="20891" y="5554"/>
                    </a:cubicBezTo>
                    <a:cubicBezTo>
                      <a:pt x="20895" y="5285"/>
                      <a:pt x="20887" y="5034"/>
                      <a:pt x="20884" y="4765"/>
                    </a:cubicBezTo>
                    <a:cubicBezTo>
                      <a:pt x="20880" y="4496"/>
                      <a:pt x="20880" y="4208"/>
                      <a:pt x="20854" y="3976"/>
                    </a:cubicBezTo>
                    <a:cubicBezTo>
                      <a:pt x="20829" y="3744"/>
                      <a:pt x="20777" y="3568"/>
                      <a:pt x="20704" y="3405"/>
                    </a:cubicBezTo>
                    <a:cubicBezTo>
                      <a:pt x="20631" y="3243"/>
                      <a:pt x="20536" y="3094"/>
                      <a:pt x="20448" y="2969"/>
                    </a:cubicBezTo>
                    <a:cubicBezTo>
                      <a:pt x="20360" y="2844"/>
                      <a:pt x="20279" y="2742"/>
                      <a:pt x="20158" y="2602"/>
                    </a:cubicBezTo>
                    <a:cubicBezTo>
                      <a:pt x="20037" y="2463"/>
                      <a:pt x="19876" y="2287"/>
                      <a:pt x="19722" y="2134"/>
                    </a:cubicBezTo>
                    <a:cubicBezTo>
                      <a:pt x="19568" y="1980"/>
                      <a:pt x="19422" y="1850"/>
                      <a:pt x="19301" y="1744"/>
                    </a:cubicBezTo>
                    <a:cubicBezTo>
                      <a:pt x="19180" y="1637"/>
                      <a:pt x="19085" y="1553"/>
                      <a:pt x="18971" y="1479"/>
                    </a:cubicBezTo>
                    <a:cubicBezTo>
                      <a:pt x="18858" y="1405"/>
                      <a:pt x="18726" y="1340"/>
                      <a:pt x="18605" y="1303"/>
                    </a:cubicBezTo>
                    <a:cubicBezTo>
                      <a:pt x="18484" y="1266"/>
                      <a:pt x="18374" y="1256"/>
                      <a:pt x="18228" y="1247"/>
                    </a:cubicBezTo>
                    <a:cubicBezTo>
                      <a:pt x="18081" y="1238"/>
                      <a:pt x="17898" y="1229"/>
                      <a:pt x="17733" y="1229"/>
                    </a:cubicBezTo>
                    <a:cubicBezTo>
                      <a:pt x="17568" y="1229"/>
                      <a:pt x="17422" y="1238"/>
                      <a:pt x="17264" y="1252"/>
                    </a:cubicBezTo>
                    <a:cubicBezTo>
                      <a:pt x="17107" y="1266"/>
                      <a:pt x="16938" y="1284"/>
                      <a:pt x="16777" y="1307"/>
                    </a:cubicBezTo>
                    <a:cubicBezTo>
                      <a:pt x="16616" y="1331"/>
                      <a:pt x="16462" y="1359"/>
                      <a:pt x="16308" y="1396"/>
                    </a:cubicBezTo>
                    <a:cubicBezTo>
                      <a:pt x="16154" y="1433"/>
                      <a:pt x="16000" y="1479"/>
                      <a:pt x="15835" y="1530"/>
                    </a:cubicBezTo>
                    <a:cubicBezTo>
                      <a:pt x="15670" y="1581"/>
                      <a:pt x="15495" y="1637"/>
                      <a:pt x="15352" y="1683"/>
                    </a:cubicBezTo>
                    <a:cubicBezTo>
                      <a:pt x="15209" y="1730"/>
                      <a:pt x="15099" y="1767"/>
                      <a:pt x="14982" y="1827"/>
                    </a:cubicBezTo>
                    <a:cubicBezTo>
                      <a:pt x="14864" y="1888"/>
                      <a:pt x="14740" y="1971"/>
                      <a:pt x="14619" y="2050"/>
                    </a:cubicBezTo>
                    <a:cubicBezTo>
                      <a:pt x="14498" y="2129"/>
                      <a:pt x="14381" y="2203"/>
                      <a:pt x="14242" y="2338"/>
                    </a:cubicBezTo>
                    <a:cubicBezTo>
                      <a:pt x="14102" y="2472"/>
                      <a:pt x="13941" y="2667"/>
                      <a:pt x="13780" y="2862"/>
                    </a:cubicBezTo>
                    <a:close/>
                  </a:path>
                </a:pathLst>
              </a:custGeom>
              <a:solidFill>
                <a:srgbClr val="6661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8" name="Form"/>
              <p:cNvSpPr/>
              <p:nvPr/>
            </p:nvSpPr>
            <p:spPr>
              <a:xfrm>
                <a:off x="689981" y="-145087"/>
                <a:ext cx="36910" cy="4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240" y="126"/>
                      <a:pt x="20728" y="256"/>
                      <a:pt x="20439" y="372"/>
                    </a:cubicBezTo>
                    <a:cubicBezTo>
                      <a:pt x="19859" y="605"/>
                      <a:pt x="19310" y="875"/>
                      <a:pt x="18348" y="1303"/>
                    </a:cubicBezTo>
                    <a:cubicBezTo>
                      <a:pt x="17387" y="1731"/>
                      <a:pt x="16381" y="2111"/>
                      <a:pt x="15329" y="2421"/>
                    </a:cubicBezTo>
                    <a:cubicBezTo>
                      <a:pt x="15073" y="2496"/>
                      <a:pt x="14953" y="2534"/>
                      <a:pt x="14632" y="2607"/>
                    </a:cubicBezTo>
                    <a:cubicBezTo>
                      <a:pt x="14324" y="2676"/>
                      <a:pt x="13950" y="2740"/>
                      <a:pt x="13471" y="2793"/>
                    </a:cubicBezTo>
                    <a:cubicBezTo>
                      <a:pt x="13210" y="2823"/>
                      <a:pt x="12851" y="2974"/>
                      <a:pt x="12542" y="2979"/>
                    </a:cubicBezTo>
                    <a:cubicBezTo>
                      <a:pt x="12214" y="2983"/>
                      <a:pt x="11937" y="2877"/>
                      <a:pt x="11381" y="2793"/>
                    </a:cubicBezTo>
                    <a:cubicBezTo>
                      <a:pt x="10851" y="2713"/>
                      <a:pt x="10112" y="2637"/>
                      <a:pt x="9290" y="2234"/>
                    </a:cubicBezTo>
                    <a:cubicBezTo>
                      <a:pt x="9183" y="2181"/>
                      <a:pt x="8944" y="2115"/>
                      <a:pt x="8826" y="2048"/>
                    </a:cubicBezTo>
                    <a:cubicBezTo>
                      <a:pt x="8383" y="2326"/>
                      <a:pt x="7882" y="2697"/>
                      <a:pt x="7432" y="2979"/>
                    </a:cubicBezTo>
                    <a:cubicBezTo>
                      <a:pt x="5980" y="5087"/>
                      <a:pt x="4517" y="7137"/>
                      <a:pt x="3484" y="9683"/>
                    </a:cubicBezTo>
                    <a:cubicBezTo>
                      <a:pt x="2021" y="13287"/>
                      <a:pt x="914" y="17409"/>
                      <a:pt x="0" y="21600"/>
                    </a:cubicBezTo>
                    <a:lnTo>
                      <a:pt x="20903" y="13034"/>
                    </a:lnTo>
                    <a:cubicBezTo>
                      <a:pt x="21259" y="8145"/>
                      <a:pt x="21581" y="3349"/>
                      <a:pt x="21600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9" name="Form"/>
              <p:cNvSpPr/>
              <p:nvPr/>
            </p:nvSpPr>
            <p:spPr>
              <a:xfrm>
                <a:off x="734034" y="-151437"/>
                <a:ext cx="25401" cy="28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38" y="0"/>
                    </a:moveTo>
                    <a:cubicBezTo>
                      <a:pt x="18921" y="151"/>
                      <a:pt x="18536" y="201"/>
                      <a:pt x="18225" y="296"/>
                    </a:cubicBezTo>
                    <a:cubicBezTo>
                      <a:pt x="16440" y="844"/>
                      <a:pt x="14117" y="1312"/>
                      <a:pt x="11475" y="1775"/>
                    </a:cubicBezTo>
                    <a:cubicBezTo>
                      <a:pt x="9897" y="2052"/>
                      <a:pt x="8121" y="2148"/>
                      <a:pt x="6412" y="2367"/>
                    </a:cubicBezTo>
                    <a:cubicBezTo>
                      <a:pt x="5945" y="3398"/>
                      <a:pt x="5512" y="3870"/>
                      <a:pt x="5062" y="5030"/>
                    </a:cubicBezTo>
                    <a:cubicBezTo>
                      <a:pt x="3202" y="9825"/>
                      <a:pt x="1594" y="15740"/>
                      <a:pt x="0" y="21600"/>
                    </a:cubicBezTo>
                    <a:lnTo>
                      <a:pt x="21600" y="15978"/>
                    </a:lnTo>
                    <a:cubicBezTo>
                      <a:pt x="20803" y="13314"/>
                      <a:pt x="19974" y="10505"/>
                      <a:pt x="19575" y="6510"/>
                    </a:cubicBezTo>
                    <a:cubicBezTo>
                      <a:pt x="19371" y="4466"/>
                      <a:pt x="19322" y="2295"/>
                      <a:pt x="19238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0" name="Form"/>
              <p:cNvSpPr/>
              <p:nvPr/>
            </p:nvSpPr>
            <p:spPr>
              <a:xfrm>
                <a:off x="138316" y="-207087"/>
                <a:ext cx="67751" cy="153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extrusionOk="0">
                    <a:moveTo>
                      <a:pt x="1308" y="21600"/>
                    </a:moveTo>
                    <a:cubicBezTo>
                      <a:pt x="777" y="21286"/>
                      <a:pt x="246" y="20972"/>
                      <a:pt x="69" y="20186"/>
                    </a:cubicBezTo>
                    <a:cubicBezTo>
                      <a:pt x="-108" y="19401"/>
                      <a:pt x="69" y="18144"/>
                      <a:pt x="423" y="16298"/>
                    </a:cubicBezTo>
                    <a:cubicBezTo>
                      <a:pt x="777" y="14452"/>
                      <a:pt x="1308" y="12017"/>
                      <a:pt x="1662" y="9897"/>
                    </a:cubicBezTo>
                    <a:cubicBezTo>
                      <a:pt x="2017" y="7776"/>
                      <a:pt x="2194" y="5969"/>
                      <a:pt x="2636" y="4477"/>
                    </a:cubicBezTo>
                    <a:cubicBezTo>
                      <a:pt x="3079" y="2985"/>
                      <a:pt x="3787" y="1807"/>
                      <a:pt x="4584" y="1060"/>
                    </a:cubicBezTo>
                    <a:cubicBezTo>
                      <a:pt x="5381" y="314"/>
                      <a:pt x="6266" y="0"/>
                      <a:pt x="7062" y="0"/>
                    </a:cubicBezTo>
                    <a:cubicBezTo>
                      <a:pt x="7859" y="0"/>
                      <a:pt x="8567" y="314"/>
                      <a:pt x="9099" y="943"/>
                    </a:cubicBezTo>
                    <a:cubicBezTo>
                      <a:pt x="9630" y="1571"/>
                      <a:pt x="9984" y="2513"/>
                      <a:pt x="10515" y="3849"/>
                    </a:cubicBezTo>
                    <a:cubicBezTo>
                      <a:pt x="11046" y="5184"/>
                      <a:pt x="11754" y="6912"/>
                      <a:pt x="12728" y="8797"/>
                    </a:cubicBezTo>
                    <a:cubicBezTo>
                      <a:pt x="13702" y="10682"/>
                      <a:pt x="14941" y="12724"/>
                      <a:pt x="15738" y="14138"/>
                    </a:cubicBezTo>
                    <a:cubicBezTo>
                      <a:pt x="16535" y="15552"/>
                      <a:pt x="16889" y="16337"/>
                      <a:pt x="17331" y="17084"/>
                    </a:cubicBezTo>
                    <a:cubicBezTo>
                      <a:pt x="17774" y="17830"/>
                      <a:pt x="18305" y="18537"/>
                      <a:pt x="18748" y="18694"/>
                    </a:cubicBezTo>
                    <a:cubicBezTo>
                      <a:pt x="19190" y="18851"/>
                      <a:pt x="19544" y="18458"/>
                      <a:pt x="19810" y="17869"/>
                    </a:cubicBezTo>
                    <a:cubicBezTo>
                      <a:pt x="20076" y="17280"/>
                      <a:pt x="20253" y="16495"/>
                      <a:pt x="20341" y="15905"/>
                    </a:cubicBezTo>
                    <a:cubicBezTo>
                      <a:pt x="20430" y="15316"/>
                      <a:pt x="20430" y="14924"/>
                      <a:pt x="20341" y="14531"/>
                    </a:cubicBezTo>
                    <a:cubicBezTo>
                      <a:pt x="20253" y="14138"/>
                      <a:pt x="20076" y="13745"/>
                      <a:pt x="20164" y="13745"/>
                    </a:cubicBezTo>
                    <a:cubicBezTo>
                      <a:pt x="20253" y="13745"/>
                      <a:pt x="20607" y="14138"/>
                      <a:pt x="20872" y="15081"/>
                    </a:cubicBezTo>
                    <a:cubicBezTo>
                      <a:pt x="21138" y="16023"/>
                      <a:pt x="21315" y="17516"/>
                      <a:pt x="21492" y="19008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1" name="Form"/>
              <p:cNvSpPr/>
              <p:nvPr/>
            </p:nvSpPr>
            <p:spPr>
              <a:xfrm>
                <a:off x="194346" y="-253711"/>
                <a:ext cx="79605" cy="132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5" h="21426" extrusionOk="0">
                    <a:moveTo>
                      <a:pt x="0" y="21199"/>
                    </a:moveTo>
                    <a:cubicBezTo>
                      <a:pt x="755" y="21379"/>
                      <a:pt x="1510" y="21559"/>
                      <a:pt x="1888" y="21289"/>
                    </a:cubicBezTo>
                    <a:cubicBezTo>
                      <a:pt x="2266" y="21019"/>
                      <a:pt x="2266" y="20299"/>
                      <a:pt x="2417" y="18994"/>
                    </a:cubicBezTo>
                    <a:cubicBezTo>
                      <a:pt x="2568" y="17689"/>
                      <a:pt x="2870" y="15799"/>
                      <a:pt x="3323" y="13639"/>
                    </a:cubicBezTo>
                    <a:cubicBezTo>
                      <a:pt x="3776" y="11479"/>
                      <a:pt x="4380" y="9049"/>
                      <a:pt x="5287" y="6889"/>
                    </a:cubicBezTo>
                    <a:cubicBezTo>
                      <a:pt x="6193" y="4729"/>
                      <a:pt x="7401" y="2839"/>
                      <a:pt x="8459" y="1669"/>
                    </a:cubicBezTo>
                    <a:cubicBezTo>
                      <a:pt x="9516" y="499"/>
                      <a:pt x="10422" y="49"/>
                      <a:pt x="11102" y="4"/>
                    </a:cubicBezTo>
                    <a:cubicBezTo>
                      <a:pt x="11782" y="-41"/>
                      <a:pt x="12235" y="319"/>
                      <a:pt x="12839" y="1309"/>
                    </a:cubicBezTo>
                    <a:cubicBezTo>
                      <a:pt x="13443" y="2299"/>
                      <a:pt x="14199" y="3919"/>
                      <a:pt x="15407" y="6034"/>
                    </a:cubicBezTo>
                    <a:cubicBezTo>
                      <a:pt x="16615" y="8149"/>
                      <a:pt x="18277" y="10759"/>
                      <a:pt x="19259" y="12514"/>
                    </a:cubicBezTo>
                    <a:cubicBezTo>
                      <a:pt x="20241" y="14269"/>
                      <a:pt x="20543" y="15169"/>
                      <a:pt x="20845" y="15844"/>
                    </a:cubicBezTo>
                    <a:cubicBezTo>
                      <a:pt x="21147" y="16519"/>
                      <a:pt x="21449" y="16969"/>
                      <a:pt x="21524" y="17329"/>
                    </a:cubicBezTo>
                    <a:cubicBezTo>
                      <a:pt x="21600" y="17689"/>
                      <a:pt x="21449" y="17959"/>
                      <a:pt x="21298" y="18229"/>
                    </a:cubicBezTo>
                    <a:close/>
                  </a:path>
                </a:pathLst>
              </a:custGeom>
              <a:solidFill>
                <a:srgbClr val="7A219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2" name="Form"/>
              <p:cNvSpPr/>
              <p:nvPr/>
            </p:nvSpPr>
            <p:spPr>
              <a:xfrm>
                <a:off x="279736" y="-232634"/>
                <a:ext cx="71234" cy="9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441" extrusionOk="0">
                    <a:moveTo>
                      <a:pt x="0" y="21441"/>
                    </a:moveTo>
                    <a:cubicBezTo>
                      <a:pt x="844" y="18188"/>
                      <a:pt x="1688" y="14935"/>
                      <a:pt x="2869" y="11877"/>
                    </a:cubicBezTo>
                    <a:cubicBezTo>
                      <a:pt x="4050" y="8819"/>
                      <a:pt x="5569" y="5957"/>
                      <a:pt x="7088" y="4070"/>
                    </a:cubicBezTo>
                    <a:cubicBezTo>
                      <a:pt x="8606" y="2183"/>
                      <a:pt x="10125" y="1272"/>
                      <a:pt x="11559" y="687"/>
                    </a:cubicBezTo>
                    <a:cubicBezTo>
                      <a:pt x="12994" y="101"/>
                      <a:pt x="14344" y="-159"/>
                      <a:pt x="15188" y="101"/>
                    </a:cubicBezTo>
                    <a:cubicBezTo>
                      <a:pt x="16031" y="361"/>
                      <a:pt x="16369" y="1142"/>
                      <a:pt x="17128" y="3159"/>
                    </a:cubicBezTo>
                    <a:cubicBezTo>
                      <a:pt x="17888" y="5176"/>
                      <a:pt x="19069" y="8429"/>
                      <a:pt x="19744" y="10706"/>
                    </a:cubicBezTo>
                    <a:cubicBezTo>
                      <a:pt x="20419" y="12983"/>
                      <a:pt x="20588" y="14284"/>
                      <a:pt x="20841" y="15260"/>
                    </a:cubicBezTo>
                    <a:cubicBezTo>
                      <a:pt x="21094" y="16236"/>
                      <a:pt x="21431" y="16887"/>
                      <a:pt x="21516" y="17277"/>
                    </a:cubicBezTo>
                    <a:cubicBezTo>
                      <a:pt x="21600" y="17668"/>
                      <a:pt x="21431" y="17798"/>
                      <a:pt x="21262" y="17928"/>
                    </a:cubicBezTo>
                    <a:close/>
                  </a:path>
                </a:pathLst>
              </a:custGeom>
              <a:solidFill>
                <a:srgbClr val="9BA50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3" name="Form"/>
              <p:cNvSpPr/>
              <p:nvPr/>
            </p:nvSpPr>
            <p:spPr>
              <a:xfrm>
                <a:off x="353406" y="-263656"/>
                <a:ext cx="91902" cy="106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528" extrusionOk="0">
                    <a:moveTo>
                      <a:pt x="0" y="21528"/>
                    </a:moveTo>
                    <a:cubicBezTo>
                      <a:pt x="130" y="19040"/>
                      <a:pt x="260" y="16552"/>
                      <a:pt x="586" y="14403"/>
                    </a:cubicBezTo>
                    <a:cubicBezTo>
                      <a:pt x="911" y="12255"/>
                      <a:pt x="1431" y="10445"/>
                      <a:pt x="2537" y="8410"/>
                    </a:cubicBezTo>
                    <a:cubicBezTo>
                      <a:pt x="3643" y="6374"/>
                      <a:pt x="5335" y="4112"/>
                      <a:pt x="6441" y="2812"/>
                    </a:cubicBezTo>
                    <a:cubicBezTo>
                      <a:pt x="7547" y="1511"/>
                      <a:pt x="8067" y="1172"/>
                      <a:pt x="8653" y="833"/>
                    </a:cubicBezTo>
                    <a:cubicBezTo>
                      <a:pt x="9239" y="493"/>
                      <a:pt x="9889" y="154"/>
                      <a:pt x="10540" y="41"/>
                    </a:cubicBezTo>
                    <a:cubicBezTo>
                      <a:pt x="11190" y="-72"/>
                      <a:pt x="11841" y="41"/>
                      <a:pt x="12622" y="493"/>
                    </a:cubicBezTo>
                    <a:cubicBezTo>
                      <a:pt x="13402" y="946"/>
                      <a:pt x="14313" y="1737"/>
                      <a:pt x="15419" y="3321"/>
                    </a:cubicBezTo>
                    <a:cubicBezTo>
                      <a:pt x="16525" y="4904"/>
                      <a:pt x="17827" y="7279"/>
                      <a:pt x="18933" y="9541"/>
                    </a:cubicBezTo>
                    <a:cubicBezTo>
                      <a:pt x="20039" y="11802"/>
                      <a:pt x="20949" y="13951"/>
                      <a:pt x="21275" y="15308"/>
                    </a:cubicBezTo>
                    <a:cubicBezTo>
                      <a:pt x="21600" y="16665"/>
                      <a:pt x="21340" y="17231"/>
                      <a:pt x="21080" y="17796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4" name="Form"/>
              <p:cNvSpPr/>
              <p:nvPr/>
            </p:nvSpPr>
            <p:spPr>
              <a:xfrm>
                <a:off x="463911" y="-321644"/>
                <a:ext cx="110506" cy="149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4" extrusionOk="0">
                    <a:moveTo>
                      <a:pt x="0" y="19867"/>
                    </a:moveTo>
                    <a:cubicBezTo>
                      <a:pt x="436" y="17715"/>
                      <a:pt x="873" y="15563"/>
                      <a:pt x="1582" y="13411"/>
                    </a:cubicBezTo>
                    <a:cubicBezTo>
                      <a:pt x="2291" y="11259"/>
                      <a:pt x="3273" y="9107"/>
                      <a:pt x="4255" y="7234"/>
                    </a:cubicBezTo>
                    <a:cubicBezTo>
                      <a:pt x="5236" y="5361"/>
                      <a:pt x="6218" y="3767"/>
                      <a:pt x="7418" y="2571"/>
                    </a:cubicBezTo>
                    <a:cubicBezTo>
                      <a:pt x="8618" y="1375"/>
                      <a:pt x="10036" y="578"/>
                      <a:pt x="11291" y="220"/>
                    </a:cubicBezTo>
                    <a:cubicBezTo>
                      <a:pt x="12545" y="-139"/>
                      <a:pt x="13636" y="-59"/>
                      <a:pt x="14618" y="459"/>
                    </a:cubicBezTo>
                    <a:cubicBezTo>
                      <a:pt x="15600" y="977"/>
                      <a:pt x="16473" y="1933"/>
                      <a:pt x="17291" y="3248"/>
                    </a:cubicBezTo>
                    <a:cubicBezTo>
                      <a:pt x="18109" y="4564"/>
                      <a:pt x="18873" y="6237"/>
                      <a:pt x="19473" y="7951"/>
                    </a:cubicBezTo>
                    <a:cubicBezTo>
                      <a:pt x="20073" y="9665"/>
                      <a:pt x="20509" y="11418"/>
                      <a:pt x="20836" y="13092"/>
                    </a:cubicBezTo>
                    <a:cubicBezTo>
                      <a:pt x="21164" y="14766"/>
                      <a:pt x="21382" y="16360"/>
                      <a:pt x="21491" y="17555"/>
                    </a:cubicBezTo>
                    <a:cubicBezTo>
                      <a:pt x="21600" y="18751"/>
                      <a:pt x="21600" y="19548"/>
                      <a:pt x="21600" y="20146"/>
                    </a:cubicBezTo>
                    <a:cubicBezTo>
                      <a:pt x="21600" y="20744"/>
                      <a:pt x="21600" y="21142"/>
                      <a:pt x="21600" y="21302"/>
                    </a:cubicBezTo>
                    <a:cubicBezTo>
                      <a:pt x="21600" y="21461"/>
                      <a:pt x="21600" y="21381"/>
                      <a:pt x="21600" y="21302"/>
                    </a:cubicBezTo>
                    <a:close/>
                  </a:path>
                </a:pathLst>
              </a:custGeom>
              <a:solidFill>
                <a:srgbClr val="FEFB41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5" name="Form"/>
              <p:cNvSpPr/>
              <p:nvPr/>
            </p:nvSpPr>
            <p:spPr>
              <a:xfrm>
                <a:off x="614599" y="-252515"/>
                <a:ext cx="97112" cy="135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6" extrusionOk="0">
                    <a:moveTo>
                      <a:pt x="0" y="13279"/>
                    </a:moveTo>
                    <a:cubicBezTo>
                      <a:pt x="0" y="12390"/>
                      <a:pt x="0" y="11502"/>
                      <a:pt x="497" y="10435"/>
                    </a:cubicBezTo>
                    <a:cubicBezTo>
                      <a:pt x="993" y="9368"/>
                      <a:pt x="1986" y="8124"/>
                      <a:pt x="3352" y="6746"/>
                    </a:cubicBezTo>
                    <a:cubicBezTo>
                      <a:pt x="4717" y="5368"/>
                      <a:pt x="6455" y="3857"/>
                      <a:pt x="8255" y="2702"/>
                    </a:cubicBezTo>
                    <a:cubicBezTo>
                      <a:pt x="10055" y="1546"/>
                      <a:pt x="11917" y="746"/>
                      <a:pt x="13159" y="346"/>
                    </a:cubicBezTo>
                    <a:cubicBezTo>
                      <a:pt x="14400" y="-54"/>
                      <a:pt x="15021" y="-54"/>
                      <a:pt x="15641" y="79"/>
                    </a:cubicBezTo>
                    <a:cubicBezTo>
                      <a:pt x="16262" y="213"/>
                      <a:pt x="16883" y="479"/>
                      <a:pt x="17503" y="1057"/>
                    </a:cubicBezTo>
                    <a:cubicBezTo>
                      <a:pt x="18124" y="1635"/>
                      <a:pt x="18745" y="2524"/>
                      <a:pt x="19241" y="3946"/>
                    </a:cubicBezTo>
                    <a:cubicBezTo>
                      <a:pt x="19738" y="5368"/>
                      <a:pt x="20110" y="7324"/>
                      <a:pt x="20421" y="9279"/>
                    </a:cubicBezTo>
                    <a:cubicBezTo>
                      <a:pt x="20731" y="11235"/>
                      <a:pt x="20979" y="13190"/>
                      <a:pt x="21166" y="14879"/>
                    </a:cubicBezTo>
                    <a:cubicBezTo>
                      <a:pt x="21352" y="16568"/>
                      <a:pt x="21476" y="17990"/>
                      <a:pt x="21538" y="19057"/>
                    </a:cubicBezTo>
                    <a:cubicBezTo>
                      <a:pt x="21600" y="20124"/>
                      <a:pt x="21600" y="20835"/>
                      <a:pt x="21600" y="21546"/>
                    </a:cubicBezTo>
                    <a:close/>
                  </a:path>
                </a:pathLst>
              </a:custGeom>
              <a:solidFill>
                <a:srgbClr val="76BB4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6" name="Form"/>
              <p:cNvSpPr/>
              <p:nvPr/>
            </p:nvSpPr>
            <p:spPr>
              <a:xfrm>
                <a:off x="1676228" y="51874"/>
                <a:ext cx="329729" cy="21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576" extrusionOk="0">
                    <a:moveTo>
                      <a:pt x="980" y="673"/>
                    </a:moveTo>
                    <a:cubicBezTo>
                      <a:pt x="870" y="1459"/>
                      <a:pt x="761" y="2244"/>
                      <a:pt x="669" y="3338"/>
                    </a:cubicBezTo>
                    <a:cubicBezTo>
                      <a:pt x="578" y="4432"/>
                      <a:pt x="505" y="5835"/>
                      <a:pt x="413" y="7378"/>
                    </a:cubicBezTo>
                    <a:cubicBezTo>
                      <a:pt x="322" y="8921"/>
                      <a:pt x="212" y="10604"/>
                      <a:pt x="157" y="12287"/>
                    </a:cubicBezTo>
                    <a:cubicBezTo>
                      <a:pt x="103" y="13970"/>
                      <a:pt x="103" y="15653"/>
                      <a:pt x="84" y="16803"/>
                    </a:cubicBezTo>
                    <a:cubicBezTo>
                      <a:pt x="66" y="17953"/>
                      <a:pt x="30" y="18570"/>
                      <a:pt x="11" y="19019"/>
                    </a:cubicBezTo>
                    <a:cubicBezTo>
                      <a:pt x="-7" y="19468"/>
                      <a:pt x="-7" y="19749"/>
                      <a:pt x="48" y="20001"/>
                    </a:cubicBezTo>
                    <a:cubicBezTo>
                      <a:pt x="103" y="20254"/>
                      <a:pt x="212" y="20478"/>
                      <a:pt x="358" y="20618"/>
                    </a:cubicBezTo>
                    <a:cubicBezTo>
                      <a:pt x="505" y="20758"/>
                      <a:pt x="687" y="20815"/>
                      <a:pt x="1163" y="20815"/>
                    </a:cubicBezTo>
                    <a:cubicBezTo>
                      <a:pt x="1638" y="20815"/>
                      <a:pt x="2405" y="20758"/>
                      <a:pt x="3246" y="20758"/>
                    </a:cubicBezTo>
                    <a:cubicBezTo>
                      <a:pt x="4086" y="20758"/>
                      <a:pt x="5000" y="20815"/>
                      <a:pt x="5877" y="20871"/>
                    </a:cubicBezTo>
                    <a:cubicBezTo>
                      <a:pt x="6754" y="20927"/>
                      <a:pt x="7595" y="20983"/>
                      <a:pt x="8436" y="21039"/>
                    </a:cubicBezTo>
                    <a:cubicBezTo>
                      <a:pt x="9276" y="21095"/>
                      <a:pt x="10117" y="21151"/>
                      <a:pt x="11085" y="21151"/>
                    </a:cubicBezTo>
                    <a:cubicBezTo>
                      <a:pt x="12054" y="21151"/>
                      <a:pt x="13150" y="21095"/>
                      <a:pt x="14064" y="21095"/>
                    </a:cubicBezTo>
                    <a:cubicBezTo>
                      <a:pt x="14978" y="21095"/>
                      <a:pt x="15709" y="21151"/>
                      <a:pt x="16348" y="21263"/>
                    </a:cubicBezTo>
                    <a:cubicBezTo>
                      <a:pt x="16988" y="21376"/>
                      <a:pt x="17536" y="21544"/>
                      <a:pt x="18084" y="21572"/>
                    </a:cubicBezTo>
                    <a:cubicBezTo>
                      <a:pt x="18633" y="21600"/>
                      <a:pt x="19181" y="21488"/>
                      <a:pt x="19656" y="21348"/>
                    </a:cubicBezTo>
                    <a:cubicBezTo>
                      <a:pt x="20131" y="21207"/>
                      <a:pt x="20533" y="21039"/>
                      <a:pt x="20825" y="20899"/>
                    </a:cubicBezTo>
                    <a:cubicBezTo>
                      <a:pt x="21118" y="20758"/>
                      <a:pt x="21301" y="20646"/>
                      <a:pt x="21410" y="20310"/>
                    </a:cubicBezTo>
                    <a:cubicBezTo>
                      <a:pt x="21520" y="19973"/>
                      <a:pt x="21556" y="19412"/>
                      <a:pt x="21556" y="18486"/>
                    </a:cubicBezTo>
                    <a:cubicBezTo>
                      <a:pt x="21556" y="17561"/>
                      <a:pt x="21520" y="16270"/>
                      <a:pt x="21502" y="14559"/>
                    </a:cubicBezTo>
                    <a:cubicBezTo>
                      <a:pt x="21483" y="12848"/>
                      <a:pt x="21483" y="10716"/>
                      <a:pt x="21447" y="9033"/>
                    </a:cubicBezTo>
                    <a:cubicBezTo>
                      <a:pt x="21410" y="7350"/>
                      <a:pt x="21337" y="6115"/>
                      <a:pt x="21301" y="5077"/>
                    </a:cubicBezTo>
                    <a:cubicBezTo>
                      <a:pt x="21264" y="4039"/>
                      <a:pt x="21264" y="3198"/>
                      <a:pt x="21264" y="2497"/>
                    </a:cubicBezTo>
                    <a:cubicBezTo>
                      <a:pt x="21264" y="1795"/>
                      <a:pt x="21264" y="1234"/>
                      <a:pt x="21319" y="842"/>
                    </a:cubicBezTo>
                    <a:cubicBezTo>
                      <a:pt x="21374" y="449"/>
                      <a:pt x="21483" y="224"/>
                      <a:pt x="21593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7" name="Form"/>
              <p:cNvSpPr/>
              <p:nvPr/>
            </p:nvSpPr>
            <p:spPr>
              <a:xfrm>
                <a:off x="1711276" y="-27596"/>
                <a:ext cx="340642" cy="66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490" extrusionOk="0">
                    <a:moveTo>
                      <a:pt x="0" y="21490"/>
                    </a:moveTo>
                    <a:cubicBezTo>
                      <a:pt x="671" y="18586"/>
                      <a:pt x="1341" y="15682"/>
                      <a:pt x="2012" y="12868"/>
                    </a:cubicBezTo>
                    <a:cubicBezTo>
                      <a:pt x="2682" y="10055"/>
                      <a:pt x="3353" y="7332"/>
                      <a:pt x="3829" y="5426"/>
                    </a:cubicBezTo>
                    <a:cubicBezTo>
                      <a:pt x="4306" y="3520"/>
                      <a:pt x="4588" y="2431"/>
                      <a:pt x="4800" y="1614"/>
                    </a:cubicBezTo>
                    <a:cubicBezTo>
                      <a:pt x="5012" y="798"/>
                      <a:pt x="5153" y="253"/>
                      <a:pt x="5312" y="72"/>
                    </a:cubicBezTo>
                    <a:cubicBezTo>
                      <a:pt x="5471" y="-110"/>
                      <a:pt x="5647" y="72"/>
                      <a:pt x="6000" y="435"/>
                    </a:cubicBezTo>
                    <a:cubicBezTo>
                      <a:pt x="6353" y="798"/>
                      <a:pt x="6882" y="1342"/>
                      <a:pt x="7729" y="1614"/>
                    </a:cubicBezTo>
                    <a:cubicBezTo>
                      <a:pt x="8576" y="1887"/>
                      <a:pt x="9741" y="1887"/>
                      <a:pt x="10835" y="1796"/>
                    </a:cubicBezTo>
                    <a:cubicBezTo>
                      <a:pt x="11929" y="1705"/>
                      <a:pt x="12953" y="1524"/>
                      <a:pt x="13747" y="1614"/>
                    </a:cubicBezTo>
                    <a:cubicBezTo>
                      <a:pt x="14541" y="1705"/>
                      <a:pt x="15106" y="2068"/>
                      <a:pt x="15812" y="2522"/>
                    </a:cubicBezTo>
                    <a:cubicBezTo>
                      <a:pt x="16518" y="2976"/>
                      <a:pt x="17365" y="3520"/>
                      <a:pt x="18229" y="3883"/>
                    </a:cubicBezTo>
                    <a:cubicBezTo>
                      <a:pt x="19094" y="4246"/>
                      <a:pt x="19976" y="4428"/>
                      <a:pt x="20559" y="4428"/>
                    </a:cubicBezTo>
                    <a:cubicBezTo>
                      <a:pt x="21141" y="4428"/>
                      <a:pt x="21424" y="4246"/>
                      <a:pt x="21512" y="4519"/>
                    </a:cubicBezTo>
                    <a:cubicBezTo>
                      <a:pt x="21600" y="4791"/>
                      <a:pt x="21494" y="5517"/>
                      <a:pt x="21194" y="7332"/>
                    </a:cubicBezTo>
                    <a:cubicBezTo>
                      <a:pt x="20894" y="9147"/>
                      <a:pt x="20400" y="12051"/>
                      <a:pt x="19959" y="14411"/>
                    </a:cubicBezTo>
                    <a:cubicBezTo>
                      <a:pt x="19518" y="16771"/>
                      <a:pt x="19129" y="18586"/>
                      <a:pt x="18741" y="20401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8" name="Form"/>
              <p:cNvSpPr/>
              <p:nvPr/>
            </p:nvSpPr>
            <p:spPr>
              <a:xfrm>
                <a:off x="2019420" y="6668"/>
                <a:ext cx="62033" cy="224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575" extrusionOk="0">
                    <a:moveTo>
                      <a:pt x="555" y="5158"/>
                    </a:moveTo>
                    <a:cubicBezTo>
                      <a:pt x="555" y="6018"/>
                      <a:pt x="555" y="6878"/>
                      <a:pt x="458" y="8113"/>
                    </a:cubicBezTo>
                    <a:cubicBezTo>
                      <a:pt x="362" y="9349"/>
                      <a:pt x="169" y="10961"/>
                      <a:pt x="72" y="12869"/>
                    </a:cubicBezTo>
                    <a:cubicBezTo>
                      <a:pt x="-24" y="14776"/>
                      <a:pt x="-24" y="16979"/>
                      <a:pt x="72" y="18349"/>
                    </a:cubicBezTo>
                    <a:cubicBezTo>
                      <a:pt x="169" y="19719"/>
                      <a:pt x="362" y="20257"/>
                      <a:pt x="362" y="20713"/>
                    </a:cubicBezTo>
                    <a:cubicBezTo>
                      <a:pt x="362" y="21170"/>
                      <a:pt x="169" y="21546"/>
                      <a:pt x="362" y="21573"/>
                    </a:cubicBezTo>
                    <a:cubicBezTo>
                      <a:pt x="555" y="21600"/>
                      <a:pt x="1133" y="21278"/>
                      <a:pt x="2965" y="20552"/>
                    </a:cubicBezTo>
                    <a:cubicBezTo>
                      <a:pt x="4797" y="19827"/>
                      <a:pt x="7883" y="18699"/>
                      <a:pt x="10487" y="17812"/>
                    </a:cubicBezTo>
                    <a:cubicBezTo>
                      <a:pt x="13090" y="16925"/>
                      <a:pt x="15212" y="16281"/>
                      <a:pt x="16658" y="15851"/>
                    </a:cubicBezTo>
                    <a:cubicBezTo>
                      <a:pt x="18105" y="15421"/>
                      <a:pt x="18876" y="15206"/>
                      <a:pt x="19647" y="14991"/>
                    </a:cubicBezTo>
                    <a:cubicBezTo>
                      <a:pt x="20419" y="14776"/>
                      <a:pt x="21190" y="14561"/>
                      <a:pt x="21383" y="14319"/>
                    </a:cubicBezTo>
                    <a:cubicBezTo>
                      <a:pt x="21576" y="14078"/>
                      <a:pt x="21190" y="13809"/>
                      <a:pt x="20997" y="13110"/>
                    </a:cubicBezTo>
                    <a:cubicBezTo>
                      <a:pt x="20805" y="12412"/>
                      <a:pt x="20805" y="11284"/>
                      <a:pt x="20612" y="10182"/>
                    </a:cubicBezTo>
                    <a:cubicBezTo>
                      <a:pt x="20419" y="9081"/>
                      <a:pt x="20033" y="8006"/>
                      <a:pt x="19647" y="7066"/>
                    </a:cubicBezTo>
                    <a:cubicBezTo>
                      <a:pt x="19262" y="6125"/>
                      <a:pt x="18876" y="5319"/>
                      <a:pt x="18201" y="4460"/>
                    </a:cubicBezTo>
                    <a:cubicBezTo>
                      <a:pt x="17526" y="3600"/>
                      <a:pt x="16562" y="2687"/>
                      <a:pt x="15887" y="2096"/>
                    </a:cubicBezTo>
                    <a:cubicBezTo>
                      <a:pt x="15212" y="1504"/>
                      <a:pt x="14826" y="1236"/>
                      <a:pt x="15115" y="940"/>
                    </a:cubicBezTo>
                    <a:cubicBezTo>
                      <a:pt x="15405" y="645"/>
                      <a:pt x="16369" y="322"/>
                      <a:pt x="17333" y="0"/>
                    </a:cubicBezTo>
                    <a:close/>
                  </a:path>
                </a:pathLst>
              </a:custGeom>
              <a:solidFill>
                <a:srgbClr val="AD3E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9" name="Form"/>
              <p:cNvSpPr/>
              <p:nvPr/>
            </p:nvSpPr>
            <p:spPr>
              <a:xfrm>
                <a:off x="1702905" y="-39169"/>
                <a:ext cx="350595" cy="75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463" extrusionOk="0">
                    <a:moveTo>
                      <a:pt x="0" y="19571"/>
                    </a:moveTo>
                    <a:cubicBezTo>
                      <a:pt x="480" y="17837"/>
                      <a:pt x="960" y="16102"/>
                      <a:pt x="1509" y="14210"/>
                    </a:cubicBezTo>
                    <a:cubicBezTo>
                      <a:pt x="2057" y="12318"/>
                      <a:pt x="2674" y="10269"/>
                      <a:pt x="3223" y="8692"/>
                    </a:cubicBezTo>
                    <a:cubicBezTo>
                      <a:pt x="3771" y="7116"/>
                      <a:pt x="4251" y="6012"/>
                      <a:pt x="4714" y="4672"/>
                    </a:cubicBezTo>
                    <a:cubicBezTo>
                      <a:pt x="5177" y="3332"/>
                      <a:pt x="5623" y="1755"/>
                      <a:pt x="6017" y="888"/>
                    </a:cubicBezTo>
                    <a:cubicBezTo>
                      <a:pt x="6411" y="21"/>
                      <a:pt x="6754" y="-137"/>
                      <a:pt x="7269" y="99"/>
                    </a:cubicBezTo>
                    <a:cubicBezTo>
                      <a:pt x="7783" y="336"/>
                      <a:pt x="8469" y="967"/>
                      <a:pt x="9189" y="1597"/>
                    </a:cubicBezTo>
                    <a:cubicBezTo>
                      <a:pt x="9909" y="2228"/>
                      <a:pt x="10663" y="2859"/>
                      <a:pt x="11451" y="3332"/>
                    </a:cubicBezTo>
                    <a:cubicBezTo>
                      <a:pt x="12240" y="3805"/>
                      <a:pt x="13063" y="4120"/>
                      <a:pt x="13903" y="4356"/>
                    </a:cubicBezTo>
                    <a:cubicBezTo>
                      <a:pt x="14743" y="4593"/>
                      <a:pt x="15600" y="4751"/>
                      <a:pt x="16286" y="4593"/>
                    </a:cubicBezTo>
                    <a:cubicBezTo>
                      <a:pt x="16971" y="4435"/>
                      <a:pt x="17486" y="3962"/>
                      <a:pt x="18206" y="3726"/>
                    </a:cubicBezTo>
                    <a:cubicBezTo>
                      <a:pt x="18926" y="3489"/>
                      <a:pt x="19851" y="3489"/>
                      <a:pt x="20469" y="3410"/>
                    </a:cubicBezTo>
                    <a:cubicBezTo>
                      <a:pt x="21086" y="3332"/>
                      <a:pt x="21394" y="3174"/>
                      <a:pt x="21497" y="3568"/>
                    </a:cubicBezTo>
                    <a:cubicBezTo>
                      <a:pt x="21600" y="3962"/>
                      <a:pt x="21497" y="4908"/>
                      <a:pt x="21309" y="6406"/>
                    </a:cubicBezTo>
                    <a:cubicBezTo>
                      <a:pt x="21120" y="7904"/>
                      <a:pt x="20846" y="9954"/>
                      <a:pt x="20520" y="12555"/>
                    </a:cubicBezTo>
                    <a:cubicBezTo>
                      <a:pt x="20194" y="15156"/>
                      <a:pt x="19817" y="18310"/>
                      <a:pt x="19440" y="21463"/>
                    </a:cubicBezTo>
                    <a:close/>
                  </a:path>
                </a:pathLst>
              </a:custGeom>
              <a:solidFill>
                <a:srgbClr val="7B29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30" name="Form"/>
              <p:cNvSpPr/>
              <p:nvPr/>
            </p:nvSpPr>
            <p:spPr>
              <a:xfrm>
                <a:off x="1706253" y="-29123"/>
                <a:ext cx="354573" cy="70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453" extrusionOk="0">
                    <a:moveTo>
                      <a:pt x="0" y="18922"/>
                    </a:moveTo>
                    <a:cubicBezTo>
                      <a:pt x="610" y="16222"/>
                      <a:pt x="1221" y="13522"/>
                      <a:pt x="1882" y="11244"/>
                    </a:cubicBezTo>
                    <a:cubicBezTo>
                      <a:pt x="2543" y="8966"/>
                      <a:pt x="3255" y="7109"/>
                      <a:pt x="3984" y="5337"/>
                    </a:cubicBezTo>
                    <a:cubicBezTo>
                      <a:pt x="4713" y="3566"/>
                      <a:pt x="5459" y="1878"/>
                      <a:pt x="6087" y="950"/>
                    </a:cubicBezTo>
                    <a:cubicBezTo>
                      <a:pt x="6714" y="22"/>
                      <a:pt x="7223" y="-147"/>
                      <a:pt x="7935" y="106"/>
                    </a:cubicBezTo>
                    <a:cubicBezTo>
                      <a:pt x="8647" y="359"/>
                      <a:pt x="9562" y="1034"/>
                      <a:pt x="10580" y="1372"/>
                    </a:cubicBezTo>
                    <a:cubicBezTo>
                      <a:pt x="11597" y="1709"/>
                      <a:pt x="12716" y="1709"/>
                      <a:pt x="13631" y="1541"/>
                    </a:cubicBezTo>
                    <a:cubicBezTo>
                      <a:pt x="14547" y="1372"/>
                      <a:pt x="15259" y="1034"/>
                      <a:pt x="16005" y="781"/>
                    </a:cubicBezTo>
                    <a:cubicBezTo>
                      <a:pt x="16751" y="528"/>
                      <a:pt x="17531" y="359"/>
                      <a:pt x="18260" y="444"/>
                    </a:cubicBezTo>
                    <a:cubicBezTo>
                      <a:pt x="18989" y="528"/>
                      <a:pt x="19667" y="866"/>
                      <a:pt x="20091" y="1034"/>
                    </a:cubicBezTo>
                    <a:cubicBezTo>
                      <a:pt x="20515" y="1203"/>
                      <a:pt x="20684" y="1203"/>
                      <a:pt x="20905" y="1203"/>
                    </a:cubicBezTo>
                    <a:cubicBezTo>
                      <a:pt x="21125" y="1203"/>
                      <a:pt x="21397" y="1203"/>
                      <a:pt x="21498" y="1709"/>
                    </a:cubicBezTo>
                    <a:cubicBezTo>
                      <a:pt x="21600" y="2216"/>
                      <a:pt x="21532" y="3228"/>
                      <a:pt x="21244" y="5422"/>
                    </a:cubicBezTo>
                    <a:cubicBezTo>
                      <a:pt x="20956" y="7616"/>
                      <a:pt x="20447" y="10991"/>
                      <a:pt x="20108" y="13437"/>
                    </a:cubicBezTo>
                    <a:cubicBezTo>
                      <a:pt x="19769" y="15884"/>
                      <a:pt x="19599" y="17403"/>
                      <a:pt x="19447" y="18584"/>
                    </a:cubicBezTo>
                    <a:cubicBezTo>
                      <a:pt x="19294" y="19765"/>
                      <a:pt x="19159" y="20609"/>
                      <a:pt x="19023" y="21453"/>
                    </a:cubicBezTo>
                    <a:close/>
                  </a:path>
                </a:pathLst>
              </a:custGeom>
              <a:solidFill>
                <a:srgbClr val="7B29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31" name="Form"/>
              <p:cNvSpPr/>
              <p:nvPr/>
            </p:nvSpPr>
            <p:spPr>
              <a:xfrm>
                <a:off x="2010979" y="3032"/>
                <a:ext cx="65187" cy="233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480" extrusionOk="0">
                    <a:moveTo>
                      <a:pt x="0" y="5568"/>
                    </a:moveTo>
                    <a:cubicBezTo>
                      <a:pt x="369" y="5311"/>
                      <a:pt x="738" y="5055"/>
                      <a:pt x="1108" y="5055"/>
                    </a:cubicBezTo>
                    <a:cubicBezTo>
                      <a:pt x="1477" y="5055"/>
                      <a:pt x="1846" y="5311"/>
                      <a:pt x="2215" y="6132"/>
                    </a:cubicBezTo>
                    <a:cubicBezTo>
                      <a:pt x="2585" y="6953"/>
                      <a:pt x="2954" y="8338"/>
                      <a:pt x="3046" y="10057"/>
                    </a:cubicBezTo>
                    <a:cubicBezTo>
                      <a:pt x="3138" y="11776"/>
                      <a:pt x="2954" y="13828"/>
                      <a:pt x="2769" y="15547"/>
                    </a:cubicBezTo>
                    <a:cubicBezTo>
                      <a:pt x="2585" y="17266"/>
                      <a:pt x="2400" y="18651"/>
                      <a:pt x="2308" y="19472"/>
                    </a:cubicBezTo>
                    <a:cubicBezTo>
                      <a:pt x="2215" y="20293"/>
                      <a:pt x="2215" y="20549"/>
                      <a:pt x="2215" y="20831"/>
                    </a:cubicBezTo>
                    <a:cubicBezTo>
                      <a:pt x="2215" y="21114"/>
                      <a:pt x="2215" y="21421"/>
                      <a:pt x="2492" y="21473"/>
                    </a:cubicBezTo>
                    <a:cubicBezTo>
                      <a:pt x="2769" y="21524"/>
                      <a:pt x="3323" y="21319"/>
                      <a:pt x="4985" y="20806"/>
                    </a:cubicBezTo>
                    <a:cubicBezTo>
                      <a:pt x="6646" y="20293"/>
                      <a:pt x="9415" y="19472"/>
                      <a:pt x="11908" y="18779"/>
                    </a:cubicBezTo>
                    <a:cubicBezTo>
                      <a:pt x="14400" y="18086"/>
                      <a:pt x="16615" y="17522"/>
                      <a:pt x="18185" y="17112"/>
                    </a:cubicBezTo>
                    <a:cubicBezTo>
                      <a:pt x="19754" y="16701"/>
                      <a:pt x="20677" y="16445"/>
                      <a:pt x="21046" y="16188"/>
                    </a:cubicBezTo>
                    <a:cubicBezTo>
                      <a:pt x="21415" y="15932"/>
                      <a:pt x="21231" y="15675"/>
                      <a:pt x="21231" y="14777"/>
                    </a:cubicBezTo>
                    <a:cubicBezTo>
                      <a:pt x="21231" y="13879"/>
                      <a:pt x="21415" y="12340"/>
                      <a:pt x="21508" y="10673"/>
                    </a:cubicBezTo>
                    <a:cubicBezTo>
                      <a:pt x="21600" y="9005"/>
                      <a:pt x="21600" y="7210"/>
                      <a:pt x="21323" y="5722"/>
                    </a:cubicBezTo>
                    <a:cubicBezTo>
                      <a:pt x="21046" y="4234"/>
                      <a:pt x="20492" y="3054"/>
                      <a:pt x="20031" y="2207"/>
                    </a:cubicBezTo>
                    <a:cubicBezTo>
                      <a:pt x="19569" y="1361"/>
                      <a:pt x="19200" y="848"/>
                      <a:pt x="18738" y="488"/>
                    </a:cubicBezTo>
                    <a:cubicBezTo>
                      <a:pt x="18277" y="129"/>
                      <a:pt x="17723" y="-76"/>
                      <a:pt x="17538" y="27"/>
                    </a:cubicBezTo>
                    <a:cubicBezTo>
                      <a:pt x="17354" y="129"/>
                      <a:pt x="17538" y="540"/>
                      <a:pt x="17723" y="950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32" name="Form"/>
              <p:cNvSpPr/>
              <p:nvPr/>
            </p:nvSpPr>
            <p:spPr>
              <a:xfrm>
                <a:off x="2006026" y="-5052"/>
                <a:ext cx="79531" cy="246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578" extrusionOk="0">
                    <a:moveTo>
                      <a:pt x="1794" y="3949"/>
                    </a:moveTo>
                    <a:cubicBezTo>
                      <a:pt x="1643" y="5315"/>
                      <a:pt x="1491" y="6680"/>
                      <a:pt x="1265" y="8070"/>
                    </a:cubicBezTo>
                    <a:cubicBezTo>
                      <a:pt x="1038" y="9459"/>
                      <a:pt x="736" y="10873"/>
                      <a:pt x="510" y="12385"/>
                    </a:cubicBezTo>
                    <a:cubicBezTo>
                      <a:pt x="283" y="13896"/>
                      <a:pt x="132" y="15505"/>
                      <a:pt x="57" y="16724"/>
                    </a:cubicBezTo>
                    <a:cubicBezTo>
                      <a:pt x="-19" y="17943"/>
                      <a:pt x="-19" y="18772"/>
                      <a:pt x="57" y="19308"/>
                    </a:cubicBezTo>
                    <a:cubicBezTo>
                      <a:pt x="132" y="19845"/>
                      <a:pt x="283" y="20088"/>
                      <a:pt x="661" y="20284"/>
                    </a:cubicBezTo>
                    <a:cubicBezTo>
                      <a:pt x="1038" y="20479"/>
                      <a:pt x="1643" y="20625"/>
                      <a:pt x="2322" y="20747"/>
                    </a:cubicBezTo>
                    <a:cubicBezTo>
                      <a:pt x="3002" y="20869"/>
                      <a:pt x="3757" y="20966"/>
                      <a:pt x="4135" y="21137"/>
                    </a:cubicBezTo>
                    <a:cubicBezTo>
                      <a:pt x="4512" y="21307"/>
                      <a:pt x="4512" y="21551"/>
                      <a:pt x="4739" y="21576"/>
                    </a:cubicBezTo>
                    <a:cubicBezTo>
                      <a:pt x="4966" y="21600"/>
                      <a:pt x="5419" y="21405"/>
                      <a:pt x="6929" y="20820"/>
                    </a:cubicBezTo>
                    <a:cubicBezTo>
                      <a:pt x="8440" y="20235"/>
                      <a:pt x="11008" y="19260"/>
                      <a:pt x="13273" y="18528"/>
                    </a:cubicBezTo>
                    <a:cubicBezTo>
                      <a:pt x="15539" y="17797"/>
                      <a:pt x="17503" y="17309"/>
                      <a:pt x="18787" y="16992"/>
                    </a:cubicBezTo>
                    <a:cubicBezTo>
                      <a:pt x="20071" y="16675"/>
                      <a:pt x="20675" y="16529"/>
                      <a:pt x="21052" y="16334"/>
                    </a:cubicBezTo>
                    <a:cubicBezTo>
                      <a:pt x="21430" y="16139"/>
                      <a:pt x="21581" y="15895"/>
                      <a:pt x="21505" y="15408"/>
                    </a:cubicBezTo>
                    <a:cubicBezTo>
                      <a:pt x="21430" y="14920"/>
                      <a:pt x="21128" y="14189"/>
                      <a:pt x="20977" y="12970"/>
                    </a:cubicBezTo>
                    <a:cubicBezTo>
                      <a:pt x="20826" y="11751"/>
                      <a:pt x="20826" y="10044"/>
                      <a:pt x="20675" y="8606"/>
                    </a:cubicBezTo>
                    <a:cubicBezTo>
                      <a:pt x="20524" y="7167"/>
                      <a:pt x="20222" y="5997"/>
                      <a:pt x="19919" y="4827"/>
                    </a:cubicBezTo>
                    <a:cubicBezTo>
                      <a:pt x="19617" y="3657"/>
                      <a:pt x="19315" y="2487"/>
                      <a:pt x="19089" y="1682"/>
                    </a:cubicBezTo>
                    <a:cubicBezTo>
                      <a:pt x="18862" y="878"/>
                      <a:pt x="18711" y="439"/>
                      <a:pt x="18560" y="0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33" name="Form"/>
              <p:cNvSpPr/>
              <p:nvPr/>
            </p:nvSpPr>
            <p:spPr>
              <a:xfrm>
                <a:off x="1701231" y="-31717"/>
                <a:ext cx="373358" cy="76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7" h="21565" extrusionOk="0">
                    <a:moveTo>
                      <a:pt x="0" y="17339"/>
                    </a:moveTo>
                    <a:cubicBezTo>
                      <a:pt x="516" y="14365"/>
                      <a:pt x="1032" y="11391"/>
                      <a:pt x="1628" y="8808"/>
                    </a:cubicBezTo>
                    <a:cubicBezTo>
                      <a:pt x="2224" y="6226"/>
                      <a:pt x="2901" y="4035"/>
                      <a:pt x="3530" y="2626"/>
                    </a:cubicBezTo>
                    <a:cubicBezTo>
                      <a:pt x="4159" y="1217"/>
                      <a:pt x="4739" y="591"/>
                      <a:pt x="5481" y="278"/>
                    </a:cubicBezTo>
                    <a:cubicBezTo>
                      <a:pt x="6222" y="-35"/>
                      <a:pt x="7125" y="-35"/>
                      <a:pt x="7818" y="43"/>
                    </a:cubicBezTo>
                    <a:cubicBezTo>
                      <a:pt x="8511" y="122"/>
                      <a:pt x="8995" y="278"/>
                      <a:pt x="9591" y="591"/>
                    </a:cubicBezTo>
                    <a:cubicBezTo>
                      <a:pt x="10187" y="904"/>
                      <a:pt x="10897" y="1374"/>
                      <a:pt x="11622" y="1765"/>
                    </a:cubicBezTo>
                    <a:cubicBezTo>
                      <a:pt x="12347" y="2156"/>
                      <a:pt x="13089" y="2469"/>
                      <a:pt x="13879" y="2469"/>
                    </a:cubicBezTo>
                    <a:cubicBezTo>
                      <a:pt x="14669" y="2469"/>
                      <a:pt x="15507" y="2156"/>
                      <a:pt x="16248" y="2000"/>
                    </a:cubicBezTo>
                    <a:cubicBezTo>
                      <a:pt x="16990" y="1843"/>
                      <a:pt x="17635" y="1843"/>
                      <a:pt x="18279" y="1765"/>
                    </a:cubicBezTo>
                    <a:cubicBezTo>
                      <a:pt x="18924" y="1687"/>
                      <a:pt x="19569" y="1530"/>
                      <a:pt x="20053" y="1217"/>
                    </a:cubicBezTo>
                    <a:cubicBezTo>
                      <a:pt x="20536" y="904"/>
                      <a:pt x="20859" y="435"/>
                      <a:pt x="21100" y="200"/>
                    </a:cubicBezTo>
                    <a:cubicBezTo>
                      <a:pt x="21342" y="-35"/>
                      <a:pt x="21503" y="-35"/>
                      <a:pt x="21552" y="435"/>
                    </a:cubicBezTo>
                    <a:cubicBezTo>
                      <a:pt x="21600" y="904"/>
                      <a:pt x="21536" y="1843"/>
                      <a:pt x="21326" y="3330"/>
                    </a:cubicBezTo>
                    <a:cubicBezTo>
                      <a:pt x="21116" y="4817"/>
                      <a:pt x="20762" y="6852"/>
                      <a:pt x="20343" y="9435"/>
                    </a:cubicBezTo>
                    <a:cubicBezTo>
                      <a:pt x="19924" y="12017"/>
                      <a:pt x="19440" y="15148"/>
                      <a:pt x="19150" y="17026"/>
                    </a:cubicBezTo>
                    <a:cubicBezTo>
                      <a:pt x="18860" y="18904"/>
                      <a:pt x="18763" y="19530"/>
                      <a:pt x="18634" y="20000"/>
                    </a:cubicBezTo>
                    <a:cubicBezTo>
                      <a:pt x="18505" y="20469"/>
                      <a:pt x="18344" y="20782"/>
                      <a:pt x="18263" y="21017"/>
                    </a:cubicBezTo>
                    <a:cubicBezTo>
                      <a:pt x="18183" y="21252"/>
                      <a:pt x="18183" y="21408"/>
                      <a:pt x="18183" y="21565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134" name="Linie" descr="Linie"/>
              <p:cNvPicPr>
                <a:picLocks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3629" y="371496"/>
                <a:ext cx="93812" cy="103114"/>
              </a:xfrm>
              <a:prstGeom prst="rect">
                <a:avLst/>
              </a:prstGeom>
              <a:effectLst/>
            </p:spPr>
          </p:pic>
          <p:pic>
            <p:nvPicPr>
              <p:cNvPr id="135" name="Linie" descr="Linie"/>
              <p:cNvPicPr>
                <a:picLocks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39067" y="274420"/>
                <a:ext cx="99764" cy="112955"/>
              </a:xfrm>
              <a:prstGeom prst="rect">
                <a:avLst/>
              </a:prstGeom>
              <a:effectLst/>
            </p:spPr>
          </p:pic>
          <p:pic>
            <p:nvPicPr>
              <p:cNvPr id="136" name="Linie" descr="Linie"/>
              <p:cNvPicPr>
                <a:picLocks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51034" y="-220775"/>
                <a:ext cx="637024" cy="465292"/>
              </a:xfrm>
              <a:prstGeom prst="rect">
                <a:avLst/>
              </a:prstGeom>
              <a:effectLst/>
            </p:spPr>
          </p:pic>
          <p:pic>
            <p:nvPicPr>
              <p:cNvPr id="137" name="Linie" descr="Linie"/>
              <p:cNvPicPr>
                <a:picLocks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626066" y="-168239"/>
                <a:ext cx="190081" cy="132004"/>
              </a:xfrm>
              <a:prstGeom prst="rect">
                <a:avLst/>
              </a:prstGeom>
              <a:effectLst/>
            </p:spPr>
          </p:pic>
          <p:pic>
            <p:nvPicPr>
              <p:cNvPr id="138" name="Linie" descr="Linie"/>
              <p:cNvPicPr>
                <a:picLocks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762886" y="-172338"/>
                <a:ext cx="179642" cy="96839"/>
              </a:xfrm>
              <a:prstGeom prst="rect">
                <a:avLst/>
              </a:prstGeom>
              <a:effectLst/>
            </p:spPr>
          </p:pic>
          <p:pic>
            <p:nvPicPr>
              <p:cNvPr id="139" name="Linie" descr="Linie"/>
              <p:cNvPicPr>
                <a:picLocks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88280" y="-105135"/>
                <a:ext cx="958032" cy="776955"/>
              </a:xfrm>
              <a:prstGeom prst="rect">
                <a:avLst/>
              </a:prstGeom>
              <a:effectLst/>
            </p:spPr>
          </p:pic>
          <p:sp>
            <p:nvSpPr>
              <p:cNvPr id="140" name="Linie"/>
              <p:cNvSpPr/>
              <p:nvPr/>
            </p:nvSpPr>
            <p:spPr>
              <a:xfrm>
                <a:off x="689198" y="-113862"/>
                <a:ext cx="965" cy="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336" y="14500"/>
                      <a:pt x="12671" y="7399"/>
                      <a:pt x="21600" y="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1" name="Linie"/>
              <p:cNvSpPr/>
              <p:nvPr/>
            </p:nvSpPr>
            <p:spPr>
              <a:xfrm>
                <a:off x="729469" y="-131266"/>
                <a:ext cx="41" cy="5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1600" y="8903"/>
                      <a:pt x="21600" y="15252"/>
                      <a:pt x="21600" y="2160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2" name="Linie"/>
              <p:cNvSpPr/>
              <p:nvPr/>
            </p:nvSpPr>
            <p:spPr>
              <a:xfrm>
                <a:off x="733259" y="-137208"/>
                <a:ext cx="1720" cy="1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920" y="14314"/>
                      <a:pt x="13840" y="7029"/>
                      <a:pt x="21600" y="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3" name="Linie"/>
              <p:cNvSpPr/>
              <p:nvPr/>
            </p:nvSpPr>
            <p:spPr>
              <a:xfrm>
                <a:off x="762820" y="-139442"/>
                <a:ext cx="1377" cy="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05" extrusionOk="0">
                    <a:moveTo>
                      <a:pt x="0" y="0"/>
                    </a:moveTo>
                    <a:cubicBezTo>
                      <a:pt x="1553" y="2463"/>
                      <a:pt x="3034" y="4752"/>
                      <a:pt x="4428" y="6797"/>
                    </a:cubicBezTo>
                    <a:cubicBezTo>
                      <a:pt x="11787" y="17599"/>
                      <a:pt x="16694" y="21600"/>
                      <a:pt x="19147" y="20400"/>
                    </a:cubicBezTo>
                    <a:cubicBezTo>
                      <a:pt x="21600" y="19200"/>
                      <a:pt x="21600" y="12798"/>
                      <a:pt x="21600" y="6397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144" name="Linie" descr="Linie"/>
              <p:cNvPicPr>
                <a:picLocks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898526" y="-224348"/>
                <a:ext cx="80017" cy="118288"/>
              </a:xfrm>
              <a:prstGeom prst="rect">
                <a:avLst/>
              </a:prstGeom>
              <a:effectLst/>
            </p:spPr>
          </p:pic>
          <p:pic>
            <p:nvPicPr>
              <p:cNvPr id="145" name="Linie" descr="Linie"/>
              <p:cNvPicPr>
                <a:picLocks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856815" y="-219712"/>
                <a:ext cx="313725" cy="892961"/>
              </a:xfrm>
              <a:prstGeom prst="rect">
                <a:avLst/>
              </a:prstGeom>
              <a:effectLst/>
            </p:spPr>
          </p:pic>
          <p:sp>
            <p:nvSpPr>
              <p:cNvPr id="146" name="Linie"/>
              <p:cNvSpPr/>
              <p:nvPr/>
            </p:nvSpPr>
            <p:spPr>
              <a:xfrm>
                <a:off x="1152312" y="94934"/>
                <a:ext cx="7501" cy="131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2" extrusionOk="0">
                    <a:moveTo>
                      <a:pt x="21600" y="0"/>
                    </a:moveTo>
                    <a:cubicBezTo>
                      <a:pt x="20700" y="1522"/>
                      <a:pt x="19800" y="3044"/>
                      <a:pt x="18450" y="4507"/>
                    </a:cubicBezTo>
                    <a:cubicBezTo>
                      <a:pt x="17100" y="5971"/>
                      <a:pt x="15300" y="7376"/>
                      <a:pt x="13500" y="8722"/>
                    </a:cubicBezTo>
                    <a:cubicBezTo>
                      <a:pt x="11700" y="10068"/>
                      <a:pt x="9900" y="11356"/>
                      <a:pt x="7650" y="12790"/>
                    </a:cubicBezTo>
                    <a:cubicBezTo>
                      <a:pt x="5400" y="14224"/>
                      <a:pt x="2700" y="15805"/>
                      <a:pt x="1350" y="17180"/>
                    </a:cubicBezTo>
                    <a:cubicBezTo>
                      <a:pt x="0" y="18556"/>
                      <a:pt x="0" y="19727"/>
                      <a:pt x="0" y="20488"/>
                    </a:cubicBezTo>
                    <a:cubicBezTo>
                      <a:pt x="0" y="21249"/>
                      <a:pt x="0" y="21600"/>
                      <a:pt x="900" y="21571"/>
                    </a:cubicBezTo>
                    <a:cubicBezTo>
                      <a:pt x="1800" y="21541"/>
                      <a:pt x="3600" y="21132"/>
                      <a:pt x="5400" y="20722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7" name="Linie"/>
              <p:cNvSpPr/>
              <p:nvPr/>
            </p:nvSpPr>
            <p:spPr>
              <a:xfrm>
                <a:off x="1159812" y="94934"/>
                <a:ext cx="176750" cy="5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40" y="5712"/>
                      <a:pt x="1680" y="11425"/>
                      <a:pt x="2578" y="13567"/>
                    </a:cubicBezTo>
                    <a:cubicBezTo>
                      <a:pt x="3475" y="15709"/>
                      <a:pt x="4430" y="14281"/>
                      <a:pt x="5747" y="13567"/>
                    </a:cubicBezTo>
                    <a:cubicBezTo>
                      <a:pt x="7065" y="12853"/>
                      <a:pt x="8745" y="12853"/>
                      <a:pt x="10387" y="12853"/>
                    </a:cubicBezTo>
                    <a:cubicBezTo>
                      <a:pt x="12030" y="12853"/>
                      <a:pt x="13633" y="12853"/>
                      <a:pt x="14894" y="13567"/>
                    </a:cubicBezTo>
                    <a:cubicBezTo>
                      <a:pt x="16154" y="14281"/>
                      <a:pt x="17070" y="15709"/>
                      <a:pt x="18121" y="17137"/>
                    </a:cubicBezTo>
                    <a:cubicBezTo>
                      <a:pt x="19171" y="18566"/>
                      <a:pt x="20355" y="19994"/>
                      <a:pt x="21462" y="21422"/>
                    </a:cubicBezTo>
                    <a:cubicBezTo>
                      <a:pt x="21508" y="21481"/>
                      <a:pt x="21554" y="21541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8" name="Linie"/>
              <p:cNvSpPr/>
              <p:nvPr/>
            </p:nvSpPr>
            <p:spPr>
              <a:xfrm>
                <a:off x="1373595" y="102981"/>
                <a:ext cx="122773" cy="9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10" y="1053"/>
                      <a:pt x="1414" y="2105"/>
                      <a:pt x="2110" y="2948"/>
                    </a:cubicBezTo>
                    <a:cubicBezTo>
                      <a:pt x="3512" y="4643"/>
                      <a:pt x="4887" y="5491"/>
                      <a:pt x="6233" y="6339"/>
                    </a:cubicBezTo>
                    <a:cubicBezTo>
                      <a:pt x="7580" y="7187"/>
                      <a:pt x="8900" y="8035"/>
                      <a:pt x="10274" y="8882"/>
                    </a:cubicBezTo>
                    <a:cubicBezTo>
                      <a:pt x="11649" y="9730"/>
                      <a:pt x="13078" y="10578"/>
                      <a:pt x="14618" y="11426"/>
                    </a:cubicBezTo>
                    <a:cubicBezTo>
                      <a:pt x="16157" y="12274"/>
                      <a:pt x="17806" y="13122"/>
                      <a:pt x="18989" y="14817"/>
                    </a:cubicBezTo>
                    <a:cubicBezTo>
                      <a:pt x="20171" y="16513"/>
                      <a:pt x="20885" y="19057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9" name="Linie"/>
              <p:cNvSpPr/>
              <p:nvPr/>
            </p:nvSpPr>
            <p:spPr>
              <a:xfrm>
                <a:off x="1159812" y="227339"/>
                <a:ext cx="322494" cy="16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1" extrusionOk="0">
                    <a:moveTo>
                      <a:pt x="0" y="3408"/>
                    </a:moveTo>
                    <a:cubicBezTo>
                      <a:pt x="523" y="2948"/>
                      <a:pt x="1047" y="2488"/>
                      <a:pt x="1580" y="2029"/>
                    </a:cubicBezTo>
                    <a:cubicBezTo>
                      <a:pt x="2114" y="1569"/>
                      <a:pt x="2658" y="1110"/>
                      <a:pt x="3223" y="650"/>
                    </a:cubicBezTo>
                    <a:cubicBezTo>
                      <a:pt x="3788" y="191"/>
                      <a:pt x="4374" y="-269"/>
                      <a:pt x="5023" y="191"/>
                    </a:cubicBezTo>
                    <a:cubicBezTo>
                      <a:pt x="5672" y="650"/>
                      <a:pt x="6384" y="2029"/>
                      <a:pt x="7012" y="3408"/>
                    </a:cubicBezTo>
                    <a:cubicBezTo>
                      <a:pt x="7640" y="4786"/>
                      <a:pt x="8184" y="6165"/>
                      <a:pt x="8728" y="7314"/>
                    </a:cubicBezTo>
                    <a:cubicBezTo>
                      <a:pt x="9272" y="8463"/>
                      <a:pt x="9816" y="9382"/>
                      <a:pt x="10507" y="9842"/>
                    </a:cubicBezTo>
                    <a:cubicBezTo>
                      <a:pt x="11198" y="10301"/>
                      <a:pt x="12035" y="10301"/>
                      <a:pt x="12747" y="10531"/>
                    </a:cubicBezTo>
                    <a:cubicBezTo>
                      <a:pt x="13458" y="10761"/>
                      <a:pt x="14044" y="11220"/>
                      <a:pt x="14787" y="11450"/>
                    </a:cubicBezTo>
                    <a:cubicBezTo>
                      <a:pt x="15530" y="11680"/>
                      <a:pt x="16430" y="11680"/>
                      <a:pt x="17110" y="12140"/>
                    </a:cubicBezTo>
                    <a:cubicBezTo>
                      <a:pt x="17791" y="12599"/>
                      <a:pt x="18251" y="13518"/>
                      <a:pt x="18691" y="14667"/>
                    </a:cubicBezTo>
                    <a:cubicBezTo>
                      <a:pt x="19130" y="15816"/>
                      <a:pt x="19549" y="17195"/>
                      <a:pt x="19915" y="18114"/>
                    </a:cubicBezTo>
                    <a:cubicBezTo>
                      <a:pt x="20281" y="19033"/>
                      <a:pt x="20595" y="19493"/>
                      <a:pt x="20867" y="19952"/>
                    </a:cubicBezTo>
                    <a:cubicBezTo>
                      <a:pt x="21140" y="20412"/>
                      <a:pt x="21370" y="20871"/>
                      <a:pt x="21600" y="21331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0" name="Linie"/>
              <p:cNvSpPr/>
              <p:nvPr/>
            </p:nvSpPr>
            <p:spPr>
              <a:xfrm>
                <a:off x="1493554" y="63850"/>
                <a:ext cx="5626" cy="5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9200" y="3064"/>
                      <a:pt x="16800" y="6128"/>
                      <a:pt x="15600" y="8809"/>
                    </a:cubicBezTo>
                    <a:cubicBezTo>
                      <a:pt x="14400" y="11489"/>
                      <a:pt x="14400" y="13787"/>
                      <a:pt x="12000" y="15855"/>
                    </a:cubicBezTo>
                    <a:cubicBezTo>
                      <a:pt x="9600" y="17923"/>
                      <a:pt x="4800" y="19762"/>
                      <a:pt x="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1" name="Linie"/>
              <p:cNvSpPr/>
              <p:nvPr/>
            </p:nvSpPr>
            <p:spPr>
              <a:xfrm>
                <a:off x="1482847" y="67066"/>
                <a:ext cx="120749" cy="225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1" h="21584" extrusionOk="0">
                    <a:moveTo>
                      <a:pt x="3077" y="0"/>
                    </a:moveTo>
                    <a:cubicBezTo>
                      <a:pt x="3967" y="718"/>
                      <a:pt x="4858" y="1435"/>
                      <a:pt x="5888" y="2187"/>
                    </a:cubicBezTo>
                    <a:cubicBezTo>
                      <a:pt x="6918" y="2939"/>
                      <a:pt x="8087" y="3725"/>
                      <a:pt x="9367" y="4443"/>
                    </a:cubicBezTo>
                    <a:cubicBezTo>
                      <a:pt x="10648" y="5161"/>
                      <a:pt x="12039" y="5810"/>
                      <a:pt x="13375" y="6357"/>
                    </a:cubicBezTo>
                    <a:cubicBezTo>
                      <a:pt x="14712" y="6904"/>
                      <a:pt x="15992" y="7348"/>
                      <a:pt x="17078" y="7690"/>
                    </a:cubicBezTo>
                    <a:cubicBezTo>
                      <a:pt x="18163" y="8032"/>
                      <a:pt x="19054" y="8271"/>
                      <a:pt x="19750" y="8476"/>
                    </a:cubicBezTo>
                    <a:cubicBezTo>
                      <a:pt x="20446" y="8681"/>
                      <a:pt x="20947" y="8852"/>
                      <a:pt x="21225" y="9023"/>
                    </a:cubicBezTo>
                    <a:cubicBezTo>
                      <a:pt x="21503" y="9194"/>
                      <a:pt x="21559" y="9365"/>
                      <a:pt x="21475" y="9501"/>
                    </a:cubicBezTo>
                    <a:cubicBezTo>
                      <a:pt x="21392" y="9638"/>
                      <a:pt x="21169" y="9741"/>
                      <a:pt x="20362" y="10116"/>
                    </a:cubicBezTo>
                    <a:cubicBezTo>
                      <a:pt x="19555" y="10492"/>
                      <a:pt x="18163" y="11142"/>
                      <a:pt x="17022" y="11706"/>
                    </a:cubicBezTo>
                    <a:cubicBezTo>
                      <a:pt x="15881" y="12270"/>
                      <a:pt x="14990" y="12748"/>
                      <a:pt x="13877" y="13329"/>
                    </a:cubicBezTo>
                    <a:cubicBezTo>
                      <a:pt x="12763" y="13910"/>
                      <a:pt x="11427" y="14594"/>
                      <a:pt x="10341" y="15192"/>
                    </a:cubicBezTo>
                    <a:cubicBezTo>
                      <a:pt x="9256" y="15790"/>
                      <a:pt x="8421" y="16303"/>
                      <a:pt x="7530" y="16832"/>
                    </a:cubicBezTo>
                    <a:cubicBezTo>
                      <a:pt x="6639" y="17362"/>
                      <a:pt x="5693" y="17909"/>
                      <a:pt x="4802" y="18456"/>
                    </a:cubicBezTo>
                    <a:cubicBezTo>
                      <a:pt x="3912" y="19003"/>
                      <a:pt x="3077" y="19549"/>
                      <a:pt x="2464" y="19959"/>
                    </a:cubicBezTo>
                    <a:cubicBezTo>
                      <a:pt x="1852" y="20370"/>
                      <a:pt x="1462" y="20643"/>
                      <a:pt x="1184" y="20848"/>
                    </a:cubicBezTo>
                    <a:cubicBezTo>
                      <a:pt x="905" y="21053"/>
                      <a:pt x="738" y="21190"/>
                      <a:pt x="544" y="21327"/>
                    </a:cubicBezTo>
                    <a:cubicBezTo>
                      <a:pt x="349" y="21463"/>
                      <a:pt x="126" y="21600"/>
                      <a:pt x="43" y="21583"/>
                    </a:cubicBezTo>
                    <a:cubicBezTo>
                      <a:pt x="-41" y="21566"/>
                      <a:pt x="15" y="21395"/>
                      <a:pt x="70" y="20968"/>
                    </a:cubicBezTo>
                    <a:cubicBezTo>
                      <a:pt x="126" y="20541"/>
                      <a:pt x="182" y="19857"/>
                      <a:pt x="265" y="19276"/>
                    </a:cubicBezTo>
                    <a:cubicBezTo>
                      <a:pt x="349" y="18695"/>
                      <a:pt x="460" y="18216"/>
                      <a:pt x="571" y="17738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2" name="Linie"/>
              <p:cNvSpPr/>
              <p:nvPr/>
            </p:nvSpPr>
            <p:spPr>
              <a:xfrm>
                <a:off x="1140125" y="544085"/>
                <a:ext cx="263433" cy="4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5" extrusionOk="0">
                    <a:moveTo>
                      <a:pt x="0" y="21375"/>
                    </a:moveTo>
                    <a:cubicBezTo>
                      <a:pt x="974" y="21375"/>
                      <a:pt x="1947" y="21375"/>
                      <a:pt x="2690" y="19575"/>
                    </a:cubicBezTo>
                    <a:cubicBezTo>
                      <a:pt x="3433" y="17775"/>
                      <a:pt x="3946" y="14175"/>
                      <a:pt x="4458" y="11475"/>
                    </a:cubicBezTo>
                    <a:cubicBezTo>
                      <a:pt x="4971" y="8775"/>
                      <a:pt x="5483" y="6975"/>
                      <a:pt x="6278" y="6075"/>
                    </a:cubicBezTo>
                    <a:cubicBezTo>
                      <a:pt x="7072" y="5175"/>
                      <a:pt x="8148" y="5175"/>
                      <a:pt x="9070" y="4275"/>
                    </a:cubicBezTo>
                    <a:cubicBezTo>
                      <a:pt x="9993" y="3375"/>
                      <a:pt x="10762" y="1575"/>
                      <a:pt x="11543" y="675"/>
                    </a:cubicBezTo>
                    <a:cubicBezTo>
                      <a:pt x="12325" y="-225"/>
                      <a:pt x="13119" y="-225"/>
                      <a:pt x="13836" y="675"/>
                    </a:cubicBezTo>
                    <a:cubicBezTo>
                      <a:pt x="14554" y="1575"/>
                      <a:pt x="15194" y="3375"/>
                      <a:pt x="15796" y="5175"/>
                    </a:cubicBezTo>
                    <a:cubicBezTo>
                      <a:pt x="16399" y="6975"/>
                      <a:pt x="16962" y="8775"/>
                      <a:pt x="17718" y="9675"/>
                    </a:cubicBezTo>
                    <a:cubicBezTo>
                      <a:pt x="18474" y="10575"/>
                      <a:pt x="19422" y="10575"/>
                      <a:pt x="20101" y="9675"/>
                    </a:cubicBezTo>
                    <a:cubicBezTo>
                      <a:pt x="20780" y="8775"/>
                      <a:pt x="21190" y="6975"/>
                      <a:pt x="21600" y="5175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3" name="Linie"/>
              <p:cNvSpPr/>
              <p:nvPr/>
            </p:nvSpPr>
            <p:spPr>
              <a:xfrm>
                <a:off x="1404048" y="501166"/>
                <a:ext cx="10759" cy="86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7" h="21559" extrusionOk="0">
                    <a:moveTo>
                      <a:pt x="21247" y="0"/>
                    </a:moveTo>
                    <a:cubicBezTo>
                      <a:pt x="20013" y="982"/>
                      <a:pt x="18778" y="1964"/>
                      <a:pt x="17236" y="3570"/>
                    </a:cubicBezTo>
                    <a:cubicBezTo>
                      <a:pt x="15693" y="5177"/>
                      <a:pt x="13841" y="7408"/>
                      <a:pt x="11990" y="9506"/>
                    </a:cubicBezTo>
                    <a:cubicBezTo>
                      <a:pt x="10138" y="11603"/>
                      <a:pt x="8287" y="13567"/>
                      <a:pt x="6436" y="15174"/>
                    </a:cubicBezTo>
                    <a:cubicBezTo>
                      <a:pt x="4584" y="16780"/>
                      <a:pt x="2733" y="18030"/>
                      <a:pt x="1807" y="18878"/>
                    </a:cubicBezTo>
                    <a:cubicBezTo>
                      <a:pt x="881" y="19726"/>
                      <a:pt x="881" y="20172"/>
                      <a:pt x="573" y="20618"/>
                    </a:cubicBezTo>
                    <a:cubicBezTo>
                      <a:pt x="264" y="21064"/>
                      <a:pt x="-353" y="21511"/>
                      <a:pt x="264" y="21555"/>
                    </a:cubicBezTo>
                    <a:cubicBezTo>
                      <a:pt x="881" y="21600"/>
                      <a:pt x="2733" y="21243"/>
                      <a:pt x="4584" y="20886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4" name="Linie"/>
              <p:cNvSpPr/>
              <p:nvPr/>
            </p:nvSpPr>
            <p:spPr>
              <a:xfrm>
                <a:off x="1407306" y="547300"/>
                <a:ext cx="128936" cy="1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72" extrusionOk="0">
                    <a:moveTo>
                      <a:pt x="0" y="16739"/>
                    </a:moveTo>
                    <a:cubicBezTo>
                      <a:pt x="1466" y="10917"/>
                      <a:pt x="2932" y="5094"/>
                      <a:pt x="4712" y="2183"/>
                    </a:cubicBezTo>
                    <a:cubicBezTo>
                      <a:pt x="6492" y="-728"/>
                      <a:pt x="8586" y="-728"/>
                      <a:pt x="10549" y="2183"/>
                    </a:cubicBezTo>
                    <a:cubicBezTo>
                      <a:pt x="12512" y="5094"/>
                      <a:pt x="14344" y="10917"/>
                      <a:pt x="16019" y="13828"/>
                    </a:cubicBezTo>
                    <a:cubicBezTo>
                      <a:pt x="17695" y="16739"/>
                      <a:pt x="19213" y="16739"/>
                      <a:pt x="20940" y="19651"/>
                    </a:cubicBezTo>
                    <a:cubicBezTo>
                      <a:pt x="21157" y="20016"/>
                      <a:pt x="21377" y="20427"/>
                      <a:pt x="21600" y="20872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5" name="Linie"/>
              <p:cNvSpPr/>
              <p:nvPr/>
            </p:nvSpPr>
            <p:spPr>
              <a:xfrm>
                <a:off x="1133632" y="511885"/>
                <a:ext cx="3682" cy="82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0" h="21522" extrusionOk="0">
                    <a:moveTo>
                      <a:pt x="21200" y="0"/>
                    </a:moveTo>
                    <a:cubicBezTo>
                      <a:pt x="17600" y="2039"/>
                      <a:pt x="14000" y="4079"/>
                      <a:pt x="11300" y="6628"/>
                    </a:cubicBezTo>
                    <a:cubicBezTo>
                      <a:pt x="8600" y="9178"/>
                      <a:pt x="6800" y="12237"/>
                      <a:pt x="5000" y="14601"/>
                    </a:cubicBezTo>
                    <a:cubicBezTo>
                      <a:pt x="3200" y="16965"/>
                      <a:pt x="1400" y="18633"/>
                      <a:pt x="500" y="19700"/>
                    </a:cubicBezTo>
                    <a:cubicBezTo>
                      <a:pt x="-400" y="20766"/>
                      <a:pt x="-400" y="21229"/>
                      <a:pt x="3200" y="21415"/>
                    </a:cubicBezTo>
                    <a:cubicBezTo>
                      <a:pt x="6800" y="21600"/>
                      <a:pt x="14000" y="21507"/>
                      <a:pt x="21200" y="21415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6" name="Linie"/>
              <p:cNvSpPr/>
              <p:nvPr/>
            </p:nvSpPr>
            <p:spPr>
              <a:xfrm>
                <a:off x="1101002" y="554759"/>
                <a:ext cx="26937" cy="1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600" extrusionOk="0">
                    <a:moveTo>
                      <a:pt x="21400" y="0"/>
                    </a:moveTo>
                    <a:cubicBezTo>
                      <a:pt x="16434" y="0"/>
                      <a:pt x="11469" y="0"/>
                      <a:pt x="8365" y="3600"/>
                    </a:cubicBezTo>
                    <a:cubicBezTo>
                      <a:pt x="5262" y="7200"/>
                      <a:pt x="4021" y="14400"/>
                      <a:pt x="2779" y="18000"/>
                    </a:cubicBezTo>
                    <a:cubicBezTo>
                      <a:pt x="1538" y="21600"/>
                      <a:pt x="297" y="21600"/>
                      <a:pt x="48" y="21600"/>
                    </a:cubicBezTo>
                    <a:cubicBezTo>
                      <a:pt x="-200" y="21600"/>
                      <a:pt x="545" y="21600"/>
                      <a:pt x="1290" y="21600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7" name="Linie"/>
              <p:cNvSpPr/>
              <p:nvPr/>
            </p:nvSpPr>
            <p:spPr>
              <a:xfrm>
                <a:off x="684510" y="547300"/>
                <a:ext cx="203434" cy="7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43" extrusionOk="0">
                    <a:moveTo>
                      <a:pt x="21600" y="6042"/>
                    </a:moveTo>
                    <a:cubicBezTo>
                      <a:pt x="20771" y="7071"/>
                      <a:pt x="19941" y="8100"/>
                      <a:pt x="19360" y="9642"/>
                    </a:cubicBezTo>
                    <a:cubicBezTo>
                      <a:pt x="18780" y="11185"/>
                      <a:pt x="18448" y="13242"/>
                      <a:pt x="18033" y="14785"/>
                    </a:cubicBezTo>
                    <a:cubicBezTo>
                      <a:pt x="17618" y="16328"/>
                      <a:pt x="17121" y="17357"/>
                      <a:pt x="16623" y="18385"/>
                    </a:cubicBezTo>
                    <a:cubicBezTo>
                      <a:pt x="16125" y="19414"/>
                      <a:pt x="15628" y="20442"/>
                      <a:pt x="15047" y="20957"/>
                    </a:cubicBezTo>
                    <a:cubicBezTo>
                      <a:pt x="14466" y="21471"/>
                      <a:pt x="13803" y="21471"/>
                      <a:pt x="12990" y="20957"/>
                    </a:cubicBezTo>
                    <a:cubicBezTo>
                      <a:pt x="12177" y="20442"/>
                      <a:pt x="11215" y="19414"/>
                      <a:pt x="10485" y="17871"/>
                    </a:cubicBezTo>
                    <a:cubicBezTo>
                      <a:pt x="9755" y="16328"/>
                      <a:pt x="9257" y="14271"/>
                      <a:pt x="8676" y="11699"/>
                    </a:cubicBezTo>
                    <a:cubicBezTo>
                      <a:pt x="8096" y="9128"/>
                      <a:pt x="7432" y="6042"/>
                      <a:pt x="6769" y="3985"/>
                    </a:cubicBezTo>
                    <a:cubicBezTo>
                      <a:pt x="6105" y="1928"/>
                      <a:pt x="5441" y="900"/>
                      <a:pt x="4512" y="385"/>
                    </a:cubicBezTo>
                    <a:cubicBezTo>
                      <a:pt x="3583" y="-129"/>
                      <a:pt x="2389" y="-129"/>
                      <a:pt x="1593" y="385"/>
                    </a:cubicBezTo>
                    <a:cubicBezTo>
                      <a:pt x="796" y="900"/>
                      <a:pt x="398" y="1928"/>
                      <a:pt x="0" y="2957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158" name="Linie" descr="Linie"/>
              <p:cNvPicPr>
                <a:picLocks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611517" y="459070"/>
                <a:ext cx="128362" cy="168346"/>
              </a:xfrm>
              <a:prstGeom prst="rect">
                <a:avLst/>
              </a:prstGeom>
              <a:effectLst/>
            </p:spPr>
          </p:pic>
          <p:sp>
            <p:nvSpPr>
              <p:cNvPr id="159" name="Linie"/>
              <p:cNvSpPr/>
              <p:nvPr/>
            </p:nvSpPr>
            <p:spPr>
              <a:xfrm>
                <a:off x="666386" y="543942"/>
                <a:ext cx="17874" cy="7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1" h="20889" extrusionOk="0">
                    <a:moveTo>
                      <a:pt x="19366" y="9107"/>
                    </a:moveTo>
                    <a:cubicBezTo>
                      <a:pt x="20483" y="5180"/>
                      <a:pt x="21600" y="1253"/>
                      <a:pt x="21228" y="271"/>
                    </a:cubicBezTo>
                    <a:cubicBezTo>
                      <a:pt x="20855" y="-711"/>
                      <a:pt x="18993" y="1253"/>
                      <a:pt x="16200" y="1744"/>
                    </a:cubicBezTo>
                    <a:cubicBezTo>
                      <a:pt x="13407" y="2235"/>
                      <a:pt x="9683" y="1253"/>
                      <a:pt x="6703" y="1744"/>
                    </a:cubicBezTo>
                    <a:cubicBezTo>
                      <a:pt x="3724" y="2234"/>
                      <a:pt x="1490" y="4198"/>
                      <a:pt x="1117" y="6653"/>
                    </a:cubicBezTo>
                    <a:cubicBezTo>
                      <a:pt x="745" y="9107"/>
                      <a:pt x="2234" y="12053"/>
                      <a:pt x="4841" y="13525"/>
                    </a:cubicBezTo>
                    <a:cubicBezTo>
                      <a:pt x="7448" y="14998"/>
                      <a:pt x="11172" y="14998"/>
                      <a:pt x="13966" y="14998"/>
                    </a:cubicBezTo>
                    <a:cubicBezTo>
                      <a:pt x="16759" y="14998"/>
                      <a:pt x="18621" y="14998"/>
                      <a:pt x="18621" y="15980"/>
                    </a:cubicBezTo>
                    <a:cubicBezTo>
                      <a:pt x="18621" y="16962"/>
                      <a:pt x="16759" y="18925"/>
                      <a:pt x="13966" y="18434"/>
                    </a:cubicBezTo>
                    <a:cubicBezTo>
                      <a:pt x="11172" y="17944"/>
                      <a:pt x="7448" y="14998"/>
                      <a:pt x="4655" y="13034"/>
                    </a:cubicBezTo>
                    <a:cubicBezTo>
                      <a:pt x="1862" y="11071"/>
                      <a:pt x="0" y="10089"/>
                      <a:pt x="0" y="11071"/>
                    </a:cubicBezTo>
                    <a:cubicBezTo>
                      <a:pt x="0" y="12053"/>
                      <a:pt x="1862" y="14998"/>
                      <a:pt x="4469" y="16962"/>
                    </a:cubicBezTo>
                    <a:cubicBezTo>
                      <a:pt x="7076" y="18925"/>
                      <a:pt x="10428" y="19907"/>
                      <a:pt x="13779" y="20889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0" name="Linie"/>
              <p:cNvSpPr/>
              <p:nvPr/>
            </p:nvSpPr>
            <p:spPr>
              <a:xfrm>
                <a:off x="1218666" y="88376"/>
                <a:ext cx="17" cy="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30" y="14513"/>
                      <a:pt x="14329" y="7313"/>
                      <a:pt x="21600" y="0"/>
                    </a:cubicBezTo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161" name="Linie" descr="Linie"/>
              <p:cNvPicPr>
                <a:picLocks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36569" y="69100"/>
                <a:ext cx="39023" cy="38811"/>
              </a:xfrm>
              <a:prstGeom prst="rect">
                <a:avLst/>
              </a:prstGeom>
              <a:effectLst/>
            </p:spPr>
          </p:pic>
          <p:pic>
            <p:nvPicPr>
              <p:cNvPr id="162" name="Linie" descr="Linie"/>
              <p:cNvPicPr>
                <a:picLocks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77094" y="72376"/>
                <a:ext cx="39995" cy="39785"/>
              </a:xfrm>
              <a:prstGeom prst="rect">
                <a:avLst/>
              </a:prstGeom>
              <a:effectLst/>
            </p:spPr>
          </p:pic>
          <p:pic>
            <p:nvPicPr>
              <p:cNvPr id="163" name="Linie" descr="Linie"/>
              <p:cNvPicPr>
                <a:picLocks/>
              </p:cNvPicPr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1314920" y="72760"/>
                <a:ext cx="40162" cy="41691"/>
              </a:xfrm>
              <a:prstGeom prst="rect">
                <a:avLst/>
              </a:prstGeom>
              <a:effectLst/>
            </p:spPr>
          </p:pic>
          <p:pic>
            <p:nvPicPr>
              <p:cNvPr id="164" name="Linie" descr="Linie"/>
              <p:cNvPicPr>
                <a:picLocks/>
              </p:cNvPicPr>
              <p:nvPr/>
            </p:nvPicPr>
            <p:blipFill>
              <a:blip r:embed="rId25">
                <a:extLst/>
              </a:blip>
              <a:stretch>
                <a:fillRect/>
              </a:stretch>
            </p:blipFill>
            <p:spPr>
              <a:xfrm>
                <a:off x="1351690" y="80172"/>
                <a:ext cx="38111" cy="38278"/>
              </a:xfrm>
              <a:prstGeom prst="rect">
                <a:avLst/>
              </a:prstGeom>
              <a:effectLst/>
            </p:spPr>
          </p:pic>
          <p:pic>
            <p:nvPicPr>
              <p:cNvPr id="165" name="Linie" descr="Linie"/>
              <p:cNvPicPr>
                <a:picLocks/>
              </p:cNvPicPr>
              <p:nvPr/>
            </p:nvPicPr>
            <p:blipFill>
              <a:blip r:embed="rId26">
                <a:extLst/>
              </a:blip>
              <a:stretch>
                <a:fillRect/>
              </a:stretch>
            </p:blipFill>
            <p:spPr>
              <a:xfrm>
                <a:off x="126603" y="-349374"/>
                <a:ext cx="604505" cy="306795"/>
              </a:xfrm>
              <a:prstGeom prst="rect">
                <a:avLst/>
              </a:prstGeom>
              <a:effectLst/>
            </p:spPr>
          </p:pic>
          <p:pic>
            <p:nvPicPr>
              <p:cNvPr id="166" name="Linie" descr="Linie"/>
              <p:cNvPicPr>
                <a:picLocks/>
              </p:cNvPicPr>
              <p:nvPr/>
            </p:nvPicPr>
            <p:blipFill>
              <a:blip r:embed="rId27">
                <a:extLst/>
              </a:blip>
              <a:stretch>
                <a:fillRect/>
              </a:stretch>
            </p:blipFill>
            <p:spPr>
              <a:xfrm>
                <a:off x="633974" y="-407344"/>
                <a:ext cx="88204" cy="123884"/>
              </a:xfrm>
              <a:prstGeom prst="rect">
                <a:avLst/>
              </a:prstGeom>
              <a:effectLst/>
            </p:spPr>
          </p:pic>
          <p:pic>
            <p:nvPicPr>
              <p:cNvPr id="167" name="Linie" descr="Linie"/>
              <p:cNvPicPr>
                <a:picLocks/>
              </p:cNvPicPr>
              <p:nvPr/>
            </p:nvPicPr>
            <p:blipFill>
              <a:blip r:embed="rId28">
                <a:extLst/>
              </a:blip>
              <a:stretch>
                <a:fillRect/>
              </a:stretch>
            </p:blipFill>
            <p:spPr>
              <a:xfrm>
                <a:off x="495775" y="-464251"/>
                <a:ext cx="90117" cy="127260"/>
              </a:xfrm>
              <a:prstGeom prst="rect">
                <a:avLst/>
              </a:prstGeom>
              <a:effectLst/>
            </p:spPr>
          </p:pic>
          <p:pic>
            <p:nvPicPr>
              <p:cNvPr id="168" name="Linie" descr="Linie"/>
              <p:cNvPicPr>
                <a:picLocks/>
              </p:cNvPicPr>
              <p:nvPr/>
            </p:nvPicPr>
            <p:blipFill>
              <a:blip r:embed="rId29">
                <a:extLst/>
              </a:blip>
              <a:stretch>
                <a:fillRect/>
              </a:stretch>
            </p:blipFill>
            <p:spPr>
              <a:xfrm>
                <a:off x="369796" y="-400933"/>
                <a:ext cx="94377" cy="101698"/>
              </a:xfrm>
              <a:prstGeom prst="rect">
                <a:avLst/>
              </a:prstGeom>
              <a:effectLst/>
            </p:spPr>
          </p:pic>
          <p:pic>
            <p:nvPicPr>
              <p:cNvPr id="169" name="Linie" descr="Linie"/>
              <p:cNvPicPr>
                <a:picLocks/>
              </p:cNvPicPr>
              <p:nvPr/>
            </p:nvPicPr>
            <p:blipFill>
              <a:blip r:embed="rId30">
                <a:extLst/>
              </a:blip>
              <a:stretch>
                <a:fillRect/>
              </a:stretch>
            </p:blipFill>
            <p:spPr>
              <a:xfrm>
                <a:off x="284337" y="-338222"/>
                <a:ext cx="80987" cy="105178"/>
              </a:xfrm>
              <a:prstGeom prst="rect">
                <a:avLst/>
              </a:prstGeom>
              <a:effectLst/>
            </p:spPr>
          </p:pic>
          <p:pic>
            <p:nvPicPr>
              <p:cNvPr id="170" name="Linie" descr="Linie"/>
              <p:cNvPicPr>
                <a:picLocks/>
              </p:cNvPicPr>
              <p:nvPr/>
            </p:nvPicPr>
            <p:blipFill>
              <a:blip r:embed="rId31">
                <a:extLst/>
              </a:blip>
              <a:stretch>
                <a:fillRect/>
              </a:stretch>
            </p:blipFill>
            <p:spPr>
              <a:xfrm>
                <a:off x="192316" y="-373955"/>
                <a:ext cx="83029" cy="104923"/>
              </a:xfrm>
              <a:prstGeom prst="rect">
                <a:avLst/>
              </a:prstGeom>
              <a:effectLst/>
            </p:spPr>
          </p:pic>
          <p:pic>
            <p:nvPicPr>
              <p:cNvPr id="171" name="Linie" descr="Linie"/>
              <p:cNvPicPr>
                <a:picLocks/>
              </p:cNvPicPr>
              <p:nvPr/>
            </p:nvPicPr>
            <p:blipFill>
              <a:blip r:embed="rId32">
                <a:extLst/>
              </a:blip>
              <a:stretch>
                <a:fillRect/>
              </a:stretch>
            </p:blipFill>
            <p:spPr>
              <a:xfrm>
                <a:off x="85176" y="-323902"/>
                <a:ext cx="86701" cy="121756"/>
              </a:xfrm>
              <a:prstGeom prst="rect">
                <a:avLst/>
              </a:prstGeom>
              <a:effectLst/>
            </p:spPr>
          </p:pic>
          <p:pic>
            <p:nvPicPr>
              <p:cNvPr id="172" name="Linie" descr="Linie"/>
              <p:cNvPicPr>
                <a:picLocks/>
              </p:cNvPicPr>
              <p:nvPr/>
            </p:nvPicPr>
            <p:blipFill>
              <a:blip r:embed="rId33">
                <a:extLst/>
              </a:blip>
              <a:stretch>
                <a:fillRect/>
              </a:stretch>
            </p:blipFill>
            <p:spPr>
              <a:xfrm>
                <a:off x="1656143" y="14406"/>
                <a:ext cx="44047" cy="284228"/>
              </a:xfrm>
              <a:prstGeom prst="rect">
                <a:avLst/>
              </a:prstGeom>
              <a:effectLst/>
            </p:spPr>
          </p:pic>
          <p:pic>
            <p:nvPicPr>
              <p:cNvPr id="173" name="Linie" descr="Linie"/>
              <p:cNvPicPr>
                <a:picLocks/>
              </p:cNvPicPr>
              <p:nvPr/>
            </p:nvPicPr>
            <p:blipFill>
              <a:blip r:embed="rId34">
                <a:extLst/>
              </a:blip>
              <a:stretch>
                <a:fillRect/>
              </a:stretch>
            </p:blipFill>
            <p:spPr>
              <a:xfrm>
                <a:off x="1662088" y="12842"/>
                <a:ext cx="392928" cy="294162"/>
              </a:xfrm>
              <a:prstGeom prst="rect">
                <a:avLst/>
              </a:prstGeom>
              <a:effectLst/>
            </p:spPr>
          </p:pic>
          <p:pic>
            <p:nvPicPr>
              <p:cNvPr id="174" name="Linie" descr="Linie"/>
              <p:cNvPicPr>
                <a:picLocks/>
              </p:cNvPicPr>
              <p:nvPr/>
            </p:nvPicPr>
            <p:blipFill>
              <a:blip r:embed="rId35">
                <a:extLst/>
              </a:blip>
              <a:stretch>
                <a:fillRect/>
              </a:stretch>
            </p:blipFill>
            <p:spPr>
              <a:xfrm>
                <a:off x="1655388" y="-70425"/>
                <a:ext cx="167531" cy="112890"/>
              </a:xfrm>
              <a:prstGeom prst="rect">
                <a:avLst/>
              </a:prstGeom>
              <a:effectLst/>
            </p:spPr>
          </p:pic>
          <p:pic>
            <p:nvPicPr>
              <p:cNvPr id="175" name="Linie" descr="Linie"/>
              <p:cNvPicPr>
                <a:picLocks/>
              </p:cNvPicPr>
              <p:nvPr/>
            </p:nvPicPr>
            <p:blipFill>
              <a:blip r:embed="rId36">
                <a:extLst/>
              </a:blip>
              <a:stretch>
                <a:fillRect/>
              </a:stretch>
            </p:blipFill>
            <p:spPr>
              <a:xfrm>
                <a:off x="2015366" y="-65963"/>
                <a:ext cx="78291" cy="111778"/>
              </a:xfrm>
              <a:prstGeom prst="rect">
                <a:avLst/>
              </a:prstGeom>
              <a:effectLst/>
            </p:spPr>
          </p:pic>
          <p:pic>
            <p:nvPicPr>
              <p:cNvPr id="176" name="Linie" descr="Linie"/>
              <p:cNvPicPr>
                <a:picLocks/>
              </p:cNvPicPr>
              <p:nvPr/>
            </p:nvPicPr>
            <p:blipFill>
              <a:blip r:embed="rId37">
                <a:extLst/>
              </a:blip>
              <a:stretch>
                <a:fillRect/>
              </a:stretch>
            </p:blipFill>
            <p:spPr>
              <a:xfrm>
                <a:off x="1787662" y="-67635"/>
                <a:ext cx="297624" cy="46477"/>
              </a:xfrm>
              <a:prstGeom prst="rect">
                <a:avLst/>
              </a:prstGeom>
              <a:effectLst/>
            </p:spPr>
          </p:pic>
          <p:pic>
            <p:nvPicPr>
              <p:cNvPr id="177" name="Linie" descr="Linie"/>
              <p:cNvPicPr>
                <a:picLocks/>
              </p:cNvPicPr>
              <p:nvPr/>
            </p:nvPicPr>
            <p:blipFill>
              <a:blip r:embed="rId38">
                <a:extLst/>
              </a:blip>
              <a:stretch>
                <a:fillRect/>
              </a:stretch>
            </p:blipFill>
            <p:spPr>
              <a:xfrm>
                <a:off x="2063122" y="-49217"/>
                <a:ext cx="40911" cy="220602"/>
              </a:xfrm>
              <a:prstGeom prst="rect">
                <a:avLst/>
              </a:prstGeom>
              <a:effectLst/>
            </p:spPr>
          </p:pic>
          <p:pic>
            <p:nvPicPr>
              <p:cNvPr id="178" name="Linie" descr="Linie"/>
              <p:cNvPicPr>
                <a:picLocks/>
              </p:cNvPicPr>
              <p:nvPr/>
            </p:nvPicPr>
            <p:blipFill>
              <a:blip r:embed="rId39">
                <a:extLst/>
              </a:blip>
              <a:stretch>
                <a:fillRect/>
              </a:stretch>
            </p:blipFill>
            <p:spPr>
              <a:xfrm>
                <a:off x="2005324" y="148349"/>
                <a:ext cx="93356" cy="148010"/>
              </a:xfrm>
              <a:prstGeom prst="rect">
                <a:avLst/>
              </a:prstGeom>
              <a:effectLst/>
            </p:spPr>
          </p:pic>
          <p:pic>
            <p:nvPicPr>
              <p:cNvPr id="179" name="Linie" descr="Linie"/>
              <p:cNvPicPr>
                <a:picLocks/>
              </p:cNvPicPr>
              <p:nvPr/>
            </p:nvPicPr>
            <p:blipFill>
              <a:blip r:embed="rId40">
                <a:extLst/>
              </a:blip>
              <a:stretch>
                <a:fillRect/>
              </a:stretch>
            </p:blipFill>
            <p:spPr>
              <a:xfrm>
                <a:off x="1639414" y="26125"/>
                <a:ext cx="387270" cy="269161"/>
              </a:xfrm>
              <a:prstGeom prst="rect">
                <a:avLst/>
              </a:prstGeom>
              <a:effectLst/>
            </p:spPr>
          </p:pic>
          <p:pic>
            <p:nvPicPr>
              <p:cNvPr id="180" name="Linie" descr="Linie"/>
              <p:cNvPicPr>
                <a:picLocks/>
              </p:cNvPicPr>
              <p:nvPr/>
            </p:nvPicPr>
            <p:blipFill>
              <a:blip r:embed="rId41">
                <a:extLst/>
              </a:blip>
              <a:stretch>
                <a:fillRect/>
              </a:stretch>
            </p:blipFill>
            <p:spPr>
              <a:xfrm>
                <a:off x="1983555" y="-39729"/>
                <a:ext cx="125891" cy="340038"/>
              </a:xfrm>
              <a:prstGeom prst="rect">
                <a:avLst/>
              </a:prstGeom>
              <a:effectLst/>
            </p:spPr>
          </p:pic>
          <p:pic>
            <p:nvPicPr>
              <p:cNvPr id="181" name="Linie" descr="Linie"/>
              <p:cNvPicPr>
                <a:picLocks/>
              </p:cNvPicPr>
              <p:nvPr/>
            </p:nvPicPr>
            <p:blipFill>
              <a:blip r:embed="rId42">
                <a:extLst/>
              </a:blip>
              <a:stretch>
                <a:fillRect/>
              </a:stretch>
            </p:blipFill>
            <p:spPr>
              <a:xfrm>
                <a:off x="1664422" y="-64468"/>
                <a:ext cx="414163" cy="130260"/>
              </a:xfrm>
              <a:prstGeom prst="rect">
                <a:avLst/>
              </a:prstGeom>
              <a:effectLst/>
            </p:spPr>
          </p:pic>
          <p:pic>
            <p:nvPicPr>
              <p:cNvPr id="182" name="Linie" descr="Linie"/>
              <p:cNvPicPr>
                <a:picLocks/>
              </p:cNvPicPr>
              <p:nvPr/>
            </p:nvPicPr>
            <p:blipFill>
              <a:blip r:embed="rId50">
                <a:extLst/>
              </a:blip>
              <a:stretch>
                <a:fillRect/>
              </a:stretch>
            </p:blipFill>
            <p:spPr>
              <a:xfrm>
                <a:off x="1717333" y="-241534"/>
                <a:ext cx="99089" cy="146519"/>
              </a:xfrm>
              <a:prstGeom prst="rect">
                <a:avLst/>
              </a:prstGeom>
              <a:effectLst/>
            </p:spPr>
          </p:pic>
          <p:pic>
            <p:nvPicPr>
              <p:cNvPr id="183" name="Linie" descr="Linie"/>
              <p:cNvPicPr>
                <a:picLocks/>
              </p:cNvPicPr>
              <p:nvPr/>
            </p:nvPicPr>
            <p:blipFill>
              <a:blip r:embed="rId51">
                <a:extLst/>
              </a:blip>
              <a:stretch>
                <a:fillRect/>
              </a:stretch>
            </p:blipFill>
            <p:spPr>
              <a:xfrm>
                <a:off x="1809236" y="-407529"/>
                <a:ext cx="149467" cy="176146"/>
              </a:xfrm>
              <a:prstGeom prst="rect">
                <a:avLst/>
              </a:prstGeom>
              <a:effectLst/>
            </p:spPr>
          </p:pic>
          <p:pic>
            <p:nvPicPr>
              <p:cNvPr id="184" name="Linie" descr="Linie"/>
              <p:cNvPicPr>
                <a:picLocks/>
              </p:cNvPicPr>
              <p:nvPr/>
            </p:nvPicPr>
            <p:blipFill>
              <a:blip r:embed="rId52">
                <a:extLst/>
              </a:blip>
              <a:stretch>
                <a:fillRect/>
              </a:stretch>
            </p:blipFill>
            <p:spPr>
              <a:xfrm>
                <a:off x="1981161" y="-591323"/>
                <a:ext cx="176158" cy="149478"/>
              </a:xfrm>
              <a:prstGeom prst="rect">
                <a:avLst/>
              </a:prstGeom>
              <a:effectLst/>
            </p:spPr>
          </p:pic>
          <p:pic>
            <p:nvPicPr>
              <p:cNvPr id="185" name="Linie" descr="Linie"/>
              <p:cNvPicPr>
                <a:picLocks/>
              </p:cNvPicPr>
              <p:nvPr/>
            </p:nvPicPr>
            <p:blipFill>
              <a:blip r:embed="rId53">
                <a:extLst/>
              </a:blip>
              <a:stretch>
                <a:fillRect/>
              </a:stretch>
            </p:blipFill>
            <p:spPr>
              <a:xfrm>
                <a:off x="2206449" y="-709891"/>
                <a:ext cx="253227" cy="107974"/>
              </a:xfrm>
              <a:prstGeom prst="rect">
                <a:avLst/>
              </a:prstGeom>
              <a:effectLst/>
            </p:spPr>
          </p:pic>
          <p:pic>
            <p:nvPicPr>
              <p:cNvPr id="186" name="Linie" descr="Linie"/>
              <p:cNvPicPr>
                <a:picLocks/>
              </p:cNvPicPr>
              <p:nvPr/>
            </p:nvPicPr>
            <p:blipFill>
              <a:blip r:embed="rId54">
                <a:extLst/>
              </a:blip>
              <a:stretch>
                <a:fillRect/>
              </a:stretch>
            </p:blipFill>
            <p:spPr>
              <a:xfrm>
                <a:off x="2716317" y="-662468"/>
                <a:ext cx="193944" cy="149479"/>
              </a:xfrm>
              <a:prstGeom prst="rect">
                <a:avLst/>
              </a:prstGeom>
              <a:effectLst/>
            </p:spPr>
          </p:pic>
          <p:pic>
            <p:nvPicPr>
              <p:cNvPr id="187" name="Linie" descr="Linie"/>
              <p:cNvPicPr>
                <a:picLocks/>
              </p:cNvPicPr>
              <p:nvPr/>
            </p:nvPicPr>
            <p:blipFill>
              <a:blip r:embed="rId55">
                <a:extLst/>
              </a:blip>
              <a:stretch>
                <a:fillRect/>
              </a:stretch>
            </p:blipFill>
            <p:spPr>
              <a:xfrm>
                <a:off x="2754857" y="-606146"/>
                <a:ext cx="229514" cy="167259"/>
              </a:xfrm>
              <a:prstGeom prst="rect">
                <a:avLst/>
              </a:prstGeom>
              <a:effectLst/>
            </p:spPr>
          </p:pic>
        </p:grpSp>
        <p:sp>
          <p:nvSpPr>
            <p:cNvPr id="114" name="MVP"/>
            <p:cNvSpPr txBox="1"/>
            <p:nvPr/>
          </p:nvSpPr>
          <p:spPr>
            <a:xfrm>
              <a:off x="1587957" y="491750"/>
              <a:ext cx="532120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100" b="1"/>
              </a:lvl1pPr>
            </a:lstStyle>
            <a:p>
              <a:r>
                <a:rPr b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MVP</a:t>
              </a:r>
            </a:p>
          </p:txBody>
        </p:sp>
      </p:grpSp>
      <p:grpSp>
        <p:nvGrpSpPr>
          <p:cNvPr id="188" name="Gruppieren"/>
          <p:cNvGrpSpPr/>
          <p:nvPr/>
        </p:nvGrpSpPr>
        <p:grpSpPr>
          <a:xfrm>
            <a:off x="4489000" y="4468771"/>
            <a:ext cx="2998067" cy="1460106"/>
            <a:chOff x="-38117" y="-12708"/>
            <a:chExt cx="2998066" cy="1460105"/>
          </a:xfrm>
        </p:grpSpPr>
        <p:grpSp>
          <p:nvGrpSpPr>
            <p:cNvPr id="189" name="Zeichnung"/>
            <p:cNvGrpSpPr/>
            <p:nvPr/>
          </p:nvGrpSpPr>
          <p:grpSpPr>
            <a:xfrm>
              <a:off x="-38117" y="-12708"/>
              <a:ext cx="2998066" cy="1460105"/>
              <a:chOff x="23629" y="-464250"/>
              <a:chExt cx="2998064" cy="1460104"/>
            </a:xfrm>
          </p:grpSpPr>
          <p:sp>
            <p:nvSpPr>
              <p:cNvPr id="191" name="Form"/>
              <p:cNvSpPr/>
              <p:nvPr/>
            </p:nvSpPr>
            <p:spPr>
              <a:xfrm>
                <a:off x="896876" y="-176959"/>
                <a:ext cx="233758" cy="812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4193" y="1843"/>
                    </a:moveTo>
                    <a:cubicBezTo>
                      <a:pt x="4136" y="1634"/>
                      <a:pt x="4078" y="1425"/>
                      <a:pt x="4078" y="1225"/>
                    </a:cubicBezTo>
                    <a:cubicBezTo>
                      <a:pt x="4078" y="1026"/>
                      <a:pt x="4136" y="836"/>
                      <a:pt x="4179" y="670"/>
                    </a:cubicBezTo>
                    <a:cubicBezTo>
                      <a:pt x="4222" y="503"/>
                      <a:pt x="4251" y="361"/>
                      <a:pt x="4266" y="256"/>
                    </a:cubicBezTo>
                    <a:cubicBezTo>
                      <a:pt x="4280" y="152"/>
                      <a:pt x="4280" y="85"/>
                      <a:pt x="4352" y="52"/>
                    </a:cubicBezTo>
                    <a:cubicBezTo>
                      <a:pt x="4424" y="19"/>
                      <a:pt x="4568" y="19"/>
                      <a:pt x="5001" y="14"/>
                    </a:cubicBezTo>
                    <a:cubicBezTo>
                      <a:pt x="5433" y="9"/>
                      <a:pt x="6154" y="0"/>
                      <a:pt x="6803" y="0"/>
                    </a:cubicBezTo>
                    <a:cubicBezTo>
                      <a:pt x="7452" y="0"/>
                      <a:pt x="8029" y="9"/>
                      <a:pt x="8534" y="24"/>
                    </a:cubicBezTo>
                    <a:cubicBezTo>
                      <a:pt x="9038" y="38"/>
                      <a:pt x="9471" y="57"/>
                      <a:pt x="9976" y="71"/>
                    </a:cubicBezTo>
                    <a:cubicBezTo>
                      <a:pt x="10480" y="85"/>
                      <a:pt x="11057" y="95"/>
                      <a:pt x="11677" y="109"/>
                    </a:cubicBezTo>
                    <a:cubicBezTo>
                      <a:pt x="12297" y="123"/>
                      <a:pt x="12960" y="142"/>
                      <a:pt x="13580" y="157"/>
                    </a:cubicBezTo>
                    <a:cubicBezTo>
                      <a:pt x="14200" y="171"/>
                      <a:pt x="14777" y="180"/>
                      <a:pt x="15383" y="180"/>
                    </a:cubicBezTo>
                    <a:cubicBezTo>
                      <a:pt x="15988" y="180"/>
                      <a:pt x="16623" y="171"/>
                      <a:pt x="17300" y="161"/>
                    </a:cubicBezTo>
                    <a:cubicBezTo>
                      <a:pt x="17978" y="152"/>
                      <a:pt x="18699" y="142"/>
                      <a:pt x="19348" y="142"/>
                    </a:cubicBezTo>
                    <a:cubicBezTo>
                      <a:pt x="19997" y="142"/>
                      <a:pt x="20574" y="152"/>
                      <a:pt x="20934" y="166"/>
                    </a:cubicBezTo>
                    <a:cubicBezTo>
                      <a:pt x="21295" y="180"/>
                      <a:pt x="21439" y="199"/>
                      <a:pt x="21511" y="233"/>
                    </a:cubicBezTo>
                    <a:cubicBezTo>
                      <a:pt x="21583" y="266"/>
                      <a:pt x="21583" y="313"/>
                      <a:pt x="21554" y="442"/>
                    </a:cubicBezTo>
                    <a:cubicBezTo>
                      <a:pt x="21525" y="570"/>
                      <a:pt x="21468" y="779"/>
                      <a:pt x="21424" y="1002"/>
                    </a:cubicBezTo>
                    <a:cubicBezTo>
                      <a:pt x="21381" y="1225"/>
                      <a:pt x="21352" y="1463"/>
                      <a:pt x="21352" y="1700"/>
                    </a:cubicBezTo>
                    <a:cubicBezTo>
                      <a:pt x="21352" y="1938"/>
                      <a:pt x="21381" y="2175"/>
                      <a:pt x="21410" y="2417"/>
                    </a:cubicBezTo>
                    <a:cubicBezTo>
                      <a:pt x="21439" y="2660"/>
                      <a:pt x="21468" y="2907"/>
                      <a:pt x="21453" y="3135"/>
                    </a:cubicBezTo>
                    <a:cubicBezTo>
                      <a:pt x="21439" y="3363"/>
                      <a:pt x="21381" y="3572"/>
                      <a:pt x="21338" y="3790"/>
                    </a:cubicBezTo>
                    <a:cubicBezTo>
                      <a:pt x="21295" y="4008"/>
                      <a:pt x="21266" y="4236"/>
                      <a:pt x="21237" y="4422"/>
                    </a:cubicBezTo>
                    <a:cubicBezTo>
                      <a:pt x="21208" y="4607"/>
                      <a:pt x="21179" y="4749"/>
                      <a:pt x="21122" y="4916"/>
                    </a:cubicBezTo>
                    <a:cubicBezTo>
                      <a:pt x="21064" y="5082"/>
                      <a:pt x="20977" y="5272"/>
                      <a:pt x="20920" y="5443"/>
                    </a:cubicBezTo>
                    <a:cubicBezTo>
                      <a:pt x="20862" y="5614"/>
                      <a:pt x="20833" y="5766"/>
                      <a:pt x="20804" y="5979"/>
                    </a:cubicBezTo>
                    <a:cubicBezTo>
                      <a:pt x="20776" y="6193"/>
                      <a:pt x="20747" y="6469"/>
                      <a:pt x="20732" y="6763"/>
                    </a:cubicBezTo>
                    <a:cubicBezTo>
                      <a:pt x="20718" y="7058"/>
                      <a:pt x="20718" y="7371"/>
                      <a:pt x="20703" y="7656"/>
                    </a:cubicBezTo>
                    <a:cubicBezTo>
                      <a:pt x="20689" y="7941"/>
                      <a:pt x="20660" y="8197"/>
                      <a:pt x="20602" y="8421"/>
                    </a:cubicBezTo>
                    <a:cubicBezTo>
                      <a:pt x="20545" y="8644"/>
                      <a:pt x="20458" y="8834"/>
                      <a:pt x="20401" y="9000"/>
                    </a:cubicBezTo>
                    <a:cubicBezTo>
                      <a:pt x="20343" y="9166"/>
                      <a:pt x="20314" y="9309"/>
                      <a:pt x="20242" y="9494"/>
                    </a:cubicBezTo>
                    <a:cubicBezTo>
                      <a:pt x="20170" y="9679"/>
                      <a:pt x="20055" y="9907"/>
                      <a:pt x="19954" y="10121"/>
                    </a:cubicBezTo>
                    <a:cubicBezTo>
                      <a:pt x="19853" y="10335"/>
                      <a:pt x="19766" y="10534"/>
                      <a:pt x="19694" y="10729"/>
                    </a:cubicBezTo>
                    <a:cubicBezTo>
                      <a:pt x="19622" y="10923"/>
                      <a:pt x="19564" y="11113"/>
                      <a:pt x="19521" y="11322"/>
                    </a:cubicBezTo>
                    <a:cubicBezTo>
                      <a:pt x="19478" y="11531"/>
                      <a:pt x="19449" y="11759"/>
                      <a:pt x="19406" y="11987"/>
                    </a:cubicBezTo>
                    <a:cubicBezTo>
                      <a:pt x="19362" y="12215"/>
                      <a:pt x="19305" y="12443"/>
                      <a:pt x="19262" y="12652"/>
                    </a:cubicBezTo>
                    <a:cubicBezTo>
                      <a:pt x="19218" y="12861"/>
                      <a:pt x="19189" y="13051"/>
                      <a:pt x="19117" y="13270"/>
                    </a:cubicBezTo>
                    <a:cubicBezTo>
                      <a:pt x="19045" y="13488"/>
                      <a:pt x="18930" y="13735"/>
                      <a:pt x="18829" y="13954"/>
                    </a:cubicBezTo>
                    <a:cubicBezTo>
                      <a:pt x="18728" y="14172"/>
                      <a:pt x="18641" y="14362"/>
                      <a:pt x="18569" y="14557"/>
                    </a:cubicBezTo>
                    <a:cubicBezTo>
                      <a:pt x="18497" y="14751"/>
                      <a:pt x="18440" y="14951"/>
                      <a:pt x="18310" y="15226"/>
                    </a:cubicBezTo>
                    <a:cubicBezTo>
                      <a:pt x="18180" y="15502"/>
                      <a:pt x="17978" y="15853"/>
                      <a:pt x="17834" y="16134"/>
                    </a:cubicBezTo>
                    <a:cubicBezTo>
                      <a:pt x="17690" y="16414"/>
                      <a:pt x="17603" y="16623"/>
                      <a:pt x="17546" y="16827"/>
                    </a:cubicBezTo>
                    <a:cubicBezTo>
                      <a:pt x="17488" y="17031"/>
                      <a:pt x="17459" y="17231"/>
                      <a:pt x="17430" y="17487"/>
                    </a:cubicBezTo>
                    <a:cubicBezTo>
                      <a:pt x="17401" y="17744"/>
                      <a:pt x="17373" y="18057"/>
                      <a:pt x="17358" y="18385"/>
                    </a:cubicBezTo>
                    <a:cubicBezTo>
                      <a:pt x="17344" y="18712"/>
                      <a:pt x="17344" y="19054"/>
                      <a:pt x="17315" y="19320"/>
                    </a:cubicBezTo>
                    <a:cubicBezTo>
                      <a:pt x="17286" y="19586"/>
                      <a:pt x="17228" y="19776"/>
                      <a:pt x="17156" y="19971"/>
                    </a:cubicBezTo>
                    <a:cubicBezTo>
                      <a:pt x="17084" y="20166"/>
                      <a:pt x="16998" y="20365"/>
                      <a:pt x="16940" y="20536"/>
                    </a:cubicBezTo>
                    <a:cubicBezTo>
                      <a:pt x="16882" y="20707"/>
                      <a:pt x="16853" y="20850"/>
                      <a:pt x="16810" y="20992"/>
                    </a:cubicBezTo>
                    <a:cubicBezTo>
                      <a:pt x="16767" y="21135"/>
                      <a:pt x="16709" y="21277"/>
                      <a:pt x="16637" y="21367"/>
                    </a:cubicBezTo>
                    <a:cubicBezTo>
                      <a:pt x="16565" y="21458"/>
                      <a:pt x="16479" y="21496"/>
                      <a:pt x="16363" y="21515"/>
                    </a:cubicBezTo>
                    <a:cubicBezTo>
                      <a:pt x="16248" y="21534"/>
                      <a:pt x="16104" y="21534"/>
                      <a:pt x="15743" y="21538"/>
                    </a:cubicBezTo>
                    <a:cubicBezTo>
                      <a:pt x="15383" y="21543"/>
                      <a:pt x="14806" y="21553"/>
                      <a:pt x="14229" y="21567"/>
                    </a:cubicBezTo>
                    <a:cubicBezTo>
                      <a:pt x="13652" y="21581"/>
                      <a:pt x="13076" y="21600"/>
                      <a:pt x="12499" y="21600"/>
                    </a:cubicBezTo>
                    <a:cubicBezTo>
                      <a:pt x="11922" y="21600"/>
                      <a:pt x="11345" y="21581"/>
                      <a:pt x="10682" y="21572"/>
                    </a:cubicBezTo>
                    <a:cubicBezTo>
                      <a:pt x="10019" y="21562"/>
                      <a:pt x="9269" y="21562"/>
                      <a:pt x="8649" y="21557"/>
                    </a:cubicBezTo>
                    <a:cubicBezTo>
                      <a:pt x="8029" y="21553"/>
                      <a:pt x="7539" y="21543"/>
                      <a:pt x="6919" y="21519"/>
                    </a:cubicBezTo>
                    <a:cubicBezTo>
                      <a:pt x="6299" y="21496"/>
                      <a:pt x="5549" y="21458"/>
                      <a:pt x="4813" y="21434"/>
                    </a:cubicBezTo>
                    <a:cubicBezTo>
                      <a:pt x="4078" y="21410"/>
                      <a:pt x="3357" y="21401"/>
                      <a:pt x="2780" y="21401"/>
                    </a:cubicBezTo>
                    <a:cubicBezTo>
                      <a:pt x="2204" y="21401"/>
                      <a:pt x="1771" y="21410"/>
                      <a:pt x="1483" y="21415"/>
                    </a:cubicBezTo>
                    <a:cubicBezTo>
                      <a:pt x="1194" y="21420"/>
                      <a:pt x="1050" y="21420"/>
                      <a:pt x="906" y="21424"/>
                    </a:cubicBezTo>
                    <a:cubicBezTo>
                      <a:pt x="762" y="21429"/>
                      <a:pt x="617" y="21439"/>
                      <a:pt x="473" y="21434"/>
                    </a:cubicBezTo>
                    <a:cubicBezTo>
                      <a:pt x="329" y="21429"/>
                      <a:pt x="185" y="21410"/>
                      <a:pt x="113" y="21377"/>
                    </a:cubicBezTo>
                    <a:cubicBezTo>
                      <a:pt x="41" y="21344"/>
                      <a:pt x="41" y="21296"/>
                      <a:pt x="55" y="21120"/>
                    </a:cubicBezTo>
                    <a:cubicBezTo>
                      <a:pt x="70" y="20945"/>
                      <a:pt x="98" y="20641"/>
                      <a:pt x="113" y="20294"/>
                    </a:cubicBezTo>
                    <a:cubicBezTo>
                      <a:pt x="127" y="19947"/>
                      <a:pt x="127" y="19558"/>
                      <a:pt x="113" y="19244"/>
                    </a:cubicBezTo>
                    <a:cubicBezTo>
                      <a:pt x="98" y="18931"/>
                      <a:pt x="70" y="18693"/>
                      <a:pt x="41" y="18451"/>
                    </a:cubicBezTo>
                    <a:cubicBezTo>
                      <a:pt x="12" y="18209"/>
                      <a:pt x="-17" y="17962"/>
                      <a:pt x="12" y="17720"/>
                    </a:cubicBezTo>
                    <a:cubicBezTo>
                      <a:pt x="41" y="17478"/>
                      <a:pt x="127" y="17240"/>
                      <a:pt x="185" y="17098"/>
                    </a:cubicBezTo>
                    <a:cubicBezTo>
                      <a:pt x="243" y="16955"/>
                      <a:pt x="271" y="16908"/>
                      <a:pt x="416" y="16855"/>
                    </a:cubicBezTo>
                    <a:cubicBezTo>
                      <a:pt x="560" y="16803"/>
                      <a:pt x="819" y="16746"/>
                      <a:pt x="1180" y="16656"/>
                    </a:cubicBezTo>
                    <a:cubicBezTo>
                      <a:pt x="1540" y="16566"/>
                      <a:pt x="2002" y="16442"/>
                      <a:pt x="2478" y="16314"/>
                    </a:cubicBezTo>
                    <a:cubicBezTo>
                      <a:pt x="2953" y="16186"/>
                      <a:pt x="3444" y="16053"/>
                      <a:pt x="4006" y="15906"/>
                    </a:cubicBezTo>
                    <a:cubicBezTo>
                      <a:pt x="4568" y="15758"/>
                      <a:pt x="5203" y="15597"/>
                      <a:pt x="5722" y="15426"/>
                    </a:cubicBezTo>
                    <a:cubicBezTo>
                      <a:pt x="6241" y="15255"/>
                      <a:pt x="6645" y="15074"/>
                      <a:pt x="7077" y="14889"/>
                    </a:cubicBezTo>
                    <a:cubicBezTo>
                      <a:pt x="7510" y="14704"/>
                      <a:pt x="7971" y="14514"/>
                      <a:pt x="8433" y="14319"/>
                    </a:cubicBezTo>
                    <a:cubicBezTo>
                      <a:pt x="8894" y="14125"/>
                      <a:pt x="9356" y="13925"/>
                      <a:pt x="9716" y="13754"/>
                    </a:cubicBezTo>
                    <a:cubicBezTo>
                      <a:pt x="10076" y="13583"/>
                      <a:pt x="10336" y="13441"/>
                      <a:pt x="10567" y="13303"/>
                    </a:cubicBezTo>
                    <a:cubicBezTo>
                      <a:pt x="10797" y="13165"/>
                      <a:pt x="10999" y="13032"/>
                      <a:pt x="11216" y="12875"/>
                    </a:cubicBezTo>
                    <a:cubicBezTo>
                      <a:pt x="11432" y="12719"/>
                      <a:pt x="11663" y="12538"/>
                      <a:pt x="11850" y="12339"/>
                    </a:cubicBezTo>
                    <a:cubicBezTo>
                      <a:pt x="12037" y="12139"/>
                      <a:pt x="12182" y="11921"/>
                      <a:pt x="12326" y="11717"/>
                    </a:cubicBezTo>
                    <a:cubicBezTo>
                      <a:pt x="12470" y="11512"/>
                      <a:pt x="12614" y="11322"/>
                      <a:pt x="12744" y="11128"/>
                    </a:cubicBezTo>
                    <a:cubicBezTo>
                      <a:pt x="12874" y="10933"/>
                      <a:pt x="12989" y="10734"/>
                      <a:pt x="13076" y="10539"/>
                    </a:cubicBezTo>
                    <a:cubicBezTo>
                      <a:pt x="13162" y="10344"/>
                      <a:pt x="13220" y="10154"/>
                      <a:pt x="13234" y="9940"/>
                    </a:cubicBezTo>
                    <a:cubicBezTo>
                      <a:pt x="13249" y="9727"/>
                      <a:pt x="13220" y="9489"/>
                      <a:pt x="13148" y="9294"/>
                    </a:cubicBezTo>
                    <a:cubicBezTo>
                      <a:pt x="13076" y="9100"/>
                      <a:pt x="12960" y="8948"/>
                      <a:pt x="12715" y="8796"/>
                    </a:cubicBezTo>
                    <a:cubicBezTo>
                      <a:pt x="12470" y="8644"/>
                      <a:pt x="12095" y="8492"/>
                      <a:pt x="11663" y="8364"/>
                    </a:cubicBezTo>
                    <a:cubicBezTo>
                      <a:pt x="11230" y="8235"/>
                      <a:pt x="10740" y="8131"/>
                      <a:pt x="10206" y="8074"/>
                    </a:cubicBezTo>
                    <a:cubicBezTo>
                      <a:pt x="9673" y="8017"/>
                      <a:pt x="9096" y="8007"/>
                      <a:pt x="8735" y="8012"/>
                    </a:cubicBezTo>
                    <a:cubicBezTo>
                      <a:pt x="8375" y="8017"/>
                      <a:pt x="8231" y="8036"/>
                      <a:pt x="8188" y="8022"/>
                    </a:cubicBezTo>
                    <a:cubicBezTo>
                      <a:pt x="8144" y="8007"/>
                      <a:pt x="8202" y="7960"/>
                      <a:pt x="8375" y="7851"/>
                    </a:cubicBezTo>
                    <a:cubicBezTo>
                      <a:pt x="8548" y="7741"/>
                      <a:pt x="8836" y="7570"/>
                      <a:pt x="9038" y="7437"/>
                    </a:cubicBezTo>
                    <a:cubicBezTo>
                      <a:pt x="9240" y="7304"/>
                      <a:pt x="9355" y="7209"/>
                      <a:pt x="9485" y="7062"/>
                    </a:cubicBezTo>
                    <a:cubicBezTo>
                      <a:pt x="9615" y="6915"/>
                      <a:pt x="9759" y="6716"/>
                      <a:pt x="9903" y="6507"/>
                    </a:cubicBezTo>
                    <a:cubicBezTo>
                      <a:pt x="10048" y="6298"/>
                      <a:pt x="10192" y="6079"/>
                      <a:pt x="10336" y="5813"/>
                    </a:cubicBezTo>
                    <a:cubicBezTo>
                      <a:pt x="10480" y="5547"/>
                      <a:pt x="10624" y="5234"/>
                      <a:pt x="10682" y="4935"/>
                    </a:cubicBezTo>
                    <a:cubicBezTo>
                      <a:pt x="10740" y="4635"/>
                      <a:pt x="10711" y="4350"/>
                      <a:pt x="10639" y="4103"/>
                    </a:cubicBezTo>
                    <a:cubicBezTo>
                      <a:pt x="10567" y="3856"/>
                      <a:pt x="10451" y="3647"/>
                      <a:pt x="10278" y="3448"/>
                    </a:cubicBezTo>
                    <a:cubicBezTo>
                      <a:pt x="10105" y="3249"/>
                      <a:pt x="9875" y="3059"/>
                      <a:pt x="9543" y="2892"/>
                    </a:cubicBezTo>
                    <a:cubicBezTo>
                      <a:pt x="9211" y="2726"/>
                      <a:pt x="8779" y="2584"/>
                      <a:pt x="8375" y="2474"/>
                    </a:cubicBezTo>
                    <a:cubicBezTo>
                      <a:pt x="7971" y="2365"/>
                      <a:pt x="7596" y="2289"/>
                      <a:pt x="7135" y="2208"/>
                    </a:cubicBezTo>
                    <a:cubicBezTo>
                      <a:pt x="6674" y="2128"/>
                      <a:pt x="6126" y="2042"/>
                      <a:pt x="5578" y="1980"/>
                    </a:cubicBezTo>
                    <a:cubicBezTo>
                      <a:pt x="5030" y="1919"/>
                      <a:pt x="4482" y="1881"/>
                      <a:pt x="3934" y="1843"/>
                    </a:cubicBezTo>
                    <a:close/>
                  </a:path>
                </a:pathLst>
              </a:custGeom>
              <a:solidFill>
                <a:srgbClr val="9BA50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92" name="Form"/>
              <p:cNvSpPr/>
              <p:nvPr/>
            </p:nvSpPr>
            <p:spPr>
              <a:xfrm>
                <a:off x="1154324" y="68022"/>
                <a:ext cx="450467" cy="220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548" extrusionOk="0">
                    <a:moveTo>
                      <a:pt x="16247" y="1"/>
                    </a:moveTo>
                    <a:cubicBezTo>
                      <a:pt x="16202" y="-16"/>
                      <a:pt x="16182" y="147"/>
                      <a:pt x="16190" y="584"/>
                    </a:cubicBezTo>
                    <a:cubicBezTo>
                      <a:pt x="16197" y="1021"/>
                      <a:pt x="16232" y="1733"/>
                      <a:pt x="16247" y="2293"/>
                    </a:cubicBezTo>
                    <a:cubicBezTo>
                      <a:pt x="16262" y="2852"/>
                      <a:pt x="16266" y="3277"/>
                      <a:pt x="16266" y="3574"/>
                    </a:cubicBezTo>
                    <a:cubicBezTo>
                      <a:pt x="16266" y="3871"/>
                      <a:pt x="16266" y="4021"/>
                      <a:pt x="16266" y="4195"/>
                    </a:cubicBezTo>
                    <a:cubicBezTo>
                      <a:pt x="16266" y="4370"/>
                      <a:pt x="16265" y="4570"/>
                      <a:pt x="16228" y="4622"/>
                    </a:cubicBezTo>
                    <a:cubicBezTo>
                      <a:pt x="16190" y="4675"/>
                      <a:pt x="16106" y="4580"/>
                      <a:pt x="15866" y="4545"/>
                    </a:cubicBezTo>
                    <a:cubicBezTo>
                      <a:pt x="15627" y="4510"/>
                      <a:pt x="15224" y="4523"/>
                      <a:pt x="14820" y="4506"/>
                    </a:cubicBezTo>
                    <a:cubicBezTo>
                      <a:pt x="14415" y="4488"/>
                      <a:pt x="14019" y="4463"/>
                      <a:pt x="13659" y="4428"/>
                    </a:cubicBezTo>
                    <a:cubicBezTo>
                      <a:pt x="13300" y="4393"/>
                      <a:pt x="12977" y="4347"/>
                      <a:pt x="12632" y="4312"/>
                    </a:cubicBezTo>
                    <a:cubicBezTo>
                      <a:pt x="12288" y="4277"/>
                      <a:pt x="11923" y="4248"/>
                      <a:pt x="11586" y="4195"/>
                    </a:cubicBezTo>
                    <a:cubicBezTo>
                      <a:pt x="11249" y="4143"/>
                      <a:pt x="10945" y="4071"/>
                      <a:pt x="10616" y="4001"/>
                    </a:cubicBezTo>
                    <a:cubicBezTo>
                      <a:pt x="10286" y="3931"/>
                      <a:pt x="9933" y="3838"/>
                      <a:pt x="9588" y="3768"/>
                    </a:cubicBezTo>
                    <a:cubicBezTo>
                      <a:pt x="9244" y="3698"/>
                      <a:pt x="8901" y="3644"/>
                      <a:pt x="8542" y="3574"/>
                    </a:cubicBezTo>
                    <a:cubicBezTo>
                      <a:pt x="8182" y="3504"/>
                      <a:pt x="7800" y="3454"/>
                      <a:pt x="7305" y="3419"/>
                    </a:cubicBezTo>
                    <a:cubicBezTo>
                      <a:pt x="6811" y="3384"/>
                      <a:pt x="6215" y="3380"/>
                      <a:pt x="5631" y="3380"/>
                    </a:cubicBezTo>
                    <a:cubicBezTo>
                      <a:pt x="5047" y="3380"/>
                      <a:pt x="4468" y="3362"/>
                      <a:pt x="4033" y="3380"/>
                    </a:cubicBezTo>
                    <a:cubicBezTo>
                      <a:pt x="3599" y="3397"/>
                      <a:pt x="3305" y="3444"/>
                      <a:pt x="3006" y="3496"/>
                    </a:cubicBezTo>
                    <a:cubicBezTo>
                      <a:pt x="2706" y="3549"/>
                      <a:pt x="2411" y="3599"/>
                      <a:pt x="2074" y="3652"/>
                    </a:cubicBezTo>
                    <a:cubicBezTo>
                      <a:pt x="1737" y="3704"/>
                      <a:pt x="1349" y="3747"/>
                      <a:pt x="1027" y="3729"/>
                    </a:cubicBezTo>
                    <a:cubicBezTo>
                      <a:pt x="777" y="3716"/>
                      <a:pt x="573" y="3665"/>
                      <a:pt x="361" y="3613"/>
                    </a:cubicBezTo>
                    <a:cubicBezTo>
                      <a:pt x="366" y="3533"/>
                      <a:pt x="370" y="3428"/>
                      <a:pt x="361" y="3419"/>
                    </a:cubicBezTo>
                    <a:cubicBezTo>
                      <a:pt x="357" y="3413"/>
                      <a:pt x="351" y="3583"/>
                      <a:pt x="342" y="3613"/>
                    </a:cubicBezTo>
                    <a:cubicBezTo>
                      <a:pt x="288" y="3599"/>
                      <a:pt x="225" y="3588"/>
                      <a:pt x="171" y="3574"/>
                    </a:cubicBezTo>
                    <a:lnTo>
                      <a:pt x="323" y="3729"/>
                    </a:lnTo>
                    <a:cubicBezTo>
                      <a:pt x="307" y="3823"/>
                      <a:pt x="300" y="3795"/>
                      <a:pt x="285" y="4040"/>
                    </a:cubicBezTo>
                    <a:cubicBezTo>
                      <a:pt x="255" y="4529"/>
                      <a:pt x="224" y="5358"/>
                      <a:pt x="209" y="6215"/>
                    </a:cubicBezTo>
                    <a:cubicBezTo>
                      <a:pt x="194" y="7071"/>
                      <a:pt x="182" y="7946"/>
                      <a:pt x="152" y="8855"/>
                    </a:cubicBezTo>
                    <a:cubicBezTo>
                      <a:pt x="122" y="9764"/>
                      <a:pt x="87" y="10695"/>
                      <a:pt x="57" y="11534"/>
                    </a:cubicBezTo>
                    <a:cubicBezTo>
                      <a:pt x="27" y="12373"/>
                      <a:pt x="0" y="13128"/>
                      <a:pt x="0" y="13670"/>
                    </a:cubicBezTo>
                    <a:cubicBezTo>
                      <a:pt x="0" y="14212"/>
                      <a:pt x="24" y="14559"/>
                      <a:pt x="76" y="14874"/>
                    </a:cubicBezTo>
                    <a:cubicBezTo>
                      <a:pt x="129" y="15189"/>
                      <a:pt x="223" y="15468"/>
                      <a:pt x="342" y="15573"/>
                    </a:cubicBezTo>
                    <a:cubicBezTo>
                      <a:pt x="462" y="15678"/>
                      <a:pt x="613" y="15586"/>
                      <a:pt x="875" y="15534"/>
                    </a:cubicBezTo>
                    <a:cubicBezTo>
                      <a:pt x="1137" y="15482"/>
                      <a:pt x="1510" y="15456"/>
                      <a:pt x="1921" y="15456"/>
                    </a:cubicBezTo>
                    <a:cubicBezTo>
                      <a:pt x="2333" y="15456"/>
                      <a:pt x="2775" y="15485"/>
                      <a:pt x="3120" y="15573"/>
                    </a:cubicBezTo>
                    <a:cubicBezTo>
                      <a:pt x="3464" y="15660"/>
                      <a:pt x="3699" y="15796"/>
                      <a:pt x="3976" y="15884"/>
                    </a:cubicBezTo>
                    <a:cubicBezTo>
                      <a:pt x="4253" y="15971"/>
                      <a:pt x="4582" y="16004"/>
                      <a:pt x="4889" y="16039"/>
                    </a:cubicBezTo>
                    <a:cubicBezTo>
                      <a:pt x="5196" y="16074"/>
                      <a:pt x="5484" y="16120"/>
                      <a:pt x="5821" y="16155"/>
                    </a:cubicBezTo>
                    <a:cubicBezTo>
                      <a:pt x="6158" y="16190"/>
                      <a:pt x="6544" y="16216"/>
                      <a:pt x="7001" y="16233"/>
                    </a:cubicBezTo>
                    <a:cubicBezTo>
                      <a:pt x="7458" y="16250"/>
                      <a:pt x="8001" y="16258"/>
                      <a:pt x="8428" y="16311"/>
                    </a:cubicBezTo>
                    <a:cubicBezTo>
                      <a:pt x="8855" y="16363"/>
                      <a:pt x="9164" y="16474"/>
                      <a:pt x="9531" y="16544"/>
                    </a:cubicBezTo>
                    <a:cubicBezTo>
                      <a:pt x="9898" y="16614"/>
                      <a:pt x="10307" y="16643"/>
                      <a:pt x="10787" y="16660"/>
                    </a:cubicBezTo>
                    <a:cubicBezTo>
                      <a:pt x="11266" y="16678"/>
                      <a:pt x="11812" y="16699"/>
                      <a:pt x="12366" y="16699"/>
                    </a:cubicBezTo>
                    <a:cubicBezTo>
                      <a:pt x="12920" y="16699"/>
                      <a:pt x="13493" y="16682"/>
                      <a:pt x="14002" y="16699"/>
                    </a:cubicBezTo>
                    <a:cubicBezTo>
                      <a:pt x="14511" y="16716"/>
                      <a:pt x="14957" y="16759"/>
                      <a:pt x="15219" y="16777"/>
                    </a:cubicBezTo>
                    <a:cubicBezTo>
                      <a:pt x="15482" y="16794"/>
                      <a:pt x="15559" y="16784"/>
                      <a:pt x="15619" y="16854"/>
                    </a:cubicBezTo>
                    <a:cubicBezTo>
                      <a:pt x="15679" y="16924"/>
                      <a:pt x="15718" y="17066"/>
                      <a:pt x="15733" y="17398"/>
                    </a:cubicBezTo>
                    <a:cubicBezTo>
                      <a:pt x="15748" y="17730"/>
                      <a:pt x="15733" y="18275"/>
                      <a:pt x="15733" y="18835"/>
                    </a:cubicBezTo>
                    <a:cubicBezTo>
                      <a:pt x="15733" y="19394"/>
                      <a:pt x="15745" y="19965"/>
                      <a:pt x="15752" y="20349"/>
                    </a:cubicBezTo>
                    <a:cubicBezTo>
                      <a:pt x="15760" y="20734"/>
                      <a:pt x="15771" y="20912"/>
                      <a:pt x="15771" y="21087"/>
                    </a:cubicBezTo>
                    <a:cubicBezTo>
                      <a:pt x="15771" y="21262"/>
                      <a:pt x="15772" y="21444"/>
                      <a:pt x="15809" y="21514"/>
                    </a:cubicBezTo>
                    <a:cubicBezTo>
                      <a:pt x="15847" y="21584"/>
                      <a:pt x="15917" y="21551"/>
                      <a:pt x="15999" y="21359"/>
                    </a:cubicBezTo>
                    <a:cubicBezTo>
                      <a:pt x="16082" y="21166"/>
                      <a:pt x="16173" y="20821"/>
                      <a:pt x="16323" y="20349"/>
                    </a:cubicBezTo>
                    <a:cubicBezTo>
                      <a:pt x="16473" y="19877"/>
                      <a:pt x="16680" y="19274"/>
                      <a:pt x="16913" y="18679"/>
                    </a:cubicBezTo>
                    <a:cubicBezTo>
                      <a:pt x="17145" y="18085"/>
                      <a:pt x="17400" y="17505"/>
                      <a:pt x="17654" y="16893"/>
                    </a:cubicBezTo>
                    <a:cubicBezTo>
                      <a:pt x="17909" y="16281"/>
                      <a:pt x="18168" y="15649"/>
                      <a:pt x="18415" y="15107"/>
                    </a:cubicBezTo>
                    <a:cubicBezTo>
                      <a:pt x="18663" y="14565"/>
                      <a:pt x="18892" y="14082"/>
                      <a:pt x="19176" y="13592"/>
                    </a:cubicBezTo>
                    <a:cubicBezTo>
                      <a:pt x="19461" y="13103"/>
                      <a:pt x="19806" y="12602"/>
                      <a:pt x="20128" y="12078"/>
                    </a:cubicBezTo>
                    <a:cubicBezTo>
                      <a:pt x="20450" y="11554"/>
                      <a:pt x="20759" y="11030"/>
                      <a:pt x="20984" y="10680"/>
                    </a:cubicBezTo>
                    <a:cubicBezTo>
                      <a:pt x="21208" y="10331"/>
                      <a:pt x="21343" y="10160"/>
                      <a:pt x="21440" y="10020"/>
                    </a:cubicBezTo>
                    <a:cubicBezTo>
                      <a:pt x="21538" y="9880"/>
                      <a:pt x="21600" y="9762"/>
                      <a:pt x="21593" y="9709"/>
                    </a:cubicBezTo>
                    <a:cubicBezTo>
                      <a:pt x="21585" y="9657"/>
                      <a:pt x="21499" y="9676"/>
                      <a:pt x="21364" y="9554"/>
                    </a:cubicBezTo>
                    <a:cubicBezTo>
                      <a:pt x="21229" y="9432"/>
                      <a:pt x="21041" y="9162"/>
                      <a:pt x="20832" y="8777"/>
                    </a:cubicBezTo>
                    <a:cubicBezTo>
                      <a:pt x="20622" y="8393"/>
                      <a:pt x="20397" y="7879"/>
                      <a:pt x="20128" y="7302"/>
                    </a:cubicBezTo>
                    <a:cubicBezTo>
                      <a:pt x="19858" y="6725"/>
                      <a:pt x="19545" y="6083"/>
                      <a:pt x="19291" y="5593"/>
                    </a:cubicBezTo>
                    <a:cubicBezTo>
                      <a:pt x="19036" y="5104"/>
                      <a:pt x="18842" y="4774"/>
                      <a:pt x="18625" y="4389"/>
                    </a:cubicBezTo>
                    <a:cubicBezTo>
                      <a:pt x="18408" y="4005"/>
                      <a:pt x="18169" y="3570"/>
                      <a:pt x="17959" y="3186"/>
                    </a:cubicBezTo>
                    <a:cubicBezTo>
                      <a:pt x="17749" y="2801"/>
                      <a:pt x="17556" y="2444"/>
                      <a:pt x="17331" y="2060"/>
                    </a:cubicBezTo>
                    <a:cubicBezTo>
                      <a:pt x="17106" y="1675"/>
                      <a:pt x="16842" y="1252"/>
                      <a:pt x="16684" y="972"/>
                    </a:cubicBezTo>
                    <a:cubicBezTo>
                      <a:pt x="16527" y="693"/>
                      <a:pt x="16478" y="565"/>
                      <a:pt x="16418" y="390"/>
                    </a:cubicBezTo>
                    <a:cubicBezTo>
                      <a:pt x="16358" y="215"/>
                      <a:pt x="16292" y="19"/>
                      <a:pt x="16247" y="1"/>
                    </a:cubicBezTo>
                    <a:close/>
                  </a:path>
                </a:pathLst>
              </a:custGeom>
              <a:solidFill>
                <a:srgbClr val="008CB4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93" name="Form"/>
              <p:cNvSpPr/>
              <p:nvPr/>
            </p:nvSpPr>
            <p:spPr>
              <a:xfrm>
                <a:off x="82718" y="-179216"/>
                <a:ext cx="921161" cy="830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88" extrusionOk="0">
                    <a:moveTo>
                      <a:pt x="13736" y="3001"/>
                    </a:moveTo>
                    <a:cubicBezTo>
                      <a:pt x="13736" y="2909"/>
                      <a:pt x="13736" y="2816"/>
                      <a:pt x="13699" y="2714"/>
                    </a:cubicBezTo>
                    <a:cubicBezTo>
                      <a:pt x="13663" y="2612"/>
                      <a:pt x="13590" y="2500"/>
                      <a:pt x="13516" y="2393"/>
                    </a:cubicBezTo>
                    <a:cubicBezTo>
                      <a:pt x="13443" y="2287"/>
                      <a:pt x="13370" y="2185"/>
                      <a:pt x="13289" y="2087"/>
                    </a:cubicBezTo>
                    <a:cubicBezTo>
                      <a:pt x="13209" y="1990"/>
                      <a:pt x="13121" y="1897"/>
                      <a:pt x="13029" y="1813"/>
                    </a:cubicBezTo>
                    <a:cubicBezTo>
                      <a:pt x="12937" y="1730"/>
                      <a:pt x="12842" y="1656"/>
                      <a:pt x="12725" y="1567"/>
                    </a:cubicBezTo>
                    <a:cubicBezTo>
                      <a:pt x="12608" y="1479"/>
                      <a:pt x="12469" y="1377"/>
                      <a:pt x="12362" y="1303"/>
                    </a:cubicBezTo>
                    <a:cubicBezTo>
                      <a:pt x="12256" y="1229"/>
                      <a:pt x="12183" y="1182"/>
                      <a:pt x="12091" y="1136"/>
                    </a:cubicBezTo>
                    <a:cubicBezTo>
                      <a:pt x="12000" y="1089"/>
                      <a:pt x="11890" y="1043"/>
                      <a:pt x="11754" y="978"/>
                    </a:cubicBezTo>
                    <a:cubicBezTo>
                      <a:pt x="11619" y="913"/>
                      <a:pt x="11457" y="829"/>
                      <a:pt x="11304" y="746"/>
                    </a:cubicBezTo>
                    <a:cubicBezTo>
                      <a:pt x="11150" y="662"/>
                      <a:pt x="11003" y="579"/>
                      <a:pt x="10831" y="481"/>
                    </a:cubicBezTo>
                    <a:cubicBezTo>
                      <a:pt x="10659" y="384"/>
                      <a:pt x="10461" y="272"/>
                      <a:pt x="10274" y="189"/>
                    </a:cubicBezTo>
                    <a:cubicBezTo>
                      <a:pt x="10087" y="105"/>
                      <a:pt x="9911" y="50"/>
                      <a:pt x="9710" y="22"/>
                    </a:cubicBezTo>
                    <a:cubicBezTo>
                      <a:pt x="9508" y="-6"/>
                      <a:pt x="9281" y="-6"/>
                      <a:pt x="9091" y="17"/>
                    </a:cubicBezTo>
                    <a:cubicBezTo>
                      <a:pt x="8900" y="40"/>
                      <a:pt x="8746" y="87"/>
                      <a:pt x="8578" y="152"/>
                    </a:cubicBezTo>
                    <a:cubicBezTo>
                      <a:pt x="8409" y="217"/>
                      <a:pt x="8226" y="300"/>
                      <a:pt x="8076" y="370"/>
                    </a:cubicBezTo>
                    <a:cubicBezTo>
                      <a:pt x="7926" y="440"/>
                      <a:pt x="7809" y="495"/>
                      <a:pt x="7688" y="570"/>
                    </a:cubicBezTo>
                    <a:cubicBezTo>
                      <a:pt x="7567" y="644"/>
                      <a:pt x="7442" y="737"/>
                      <a:pt x="7288" y="853"/>
                    </a:cubicBezTo>
                    <a:cubicBezTo>
                      <a:pt x="7134" y="969"/>
                      <a:pt x="6951" y="1108"/>
                      <a:pt x="6797" y="1242"/>
                    </a:cubicBezTo>
                    <a:cubicBezTo>
                      <a:pt x="6644" y="1377"/>
                      <a:pt x="6519" y="1507"/>
                      <a:pt x="6442" y="1591"/>
                    </a:cubicBezTo>
                    <a:cubicBezTo>
                      <a:pt x="6365" y="1674"/>
                      <a:pt x="6336" y="1711"/>
                      <a:pt x="6292" y="1748"/>
                    </a:cubicBezTo>
                    <a:cubicBezTo>
                      <a:pt x="6248" y="1785"/>
                      <a:pt x="6189" y="1823"/>
                      <a:pt x="6149" y="1823"/>
                    </a:cubicBezTo>
                    <a:cubicBezTo>
                      <a:pt x="6109" y="1823"/>
                      <a:pt x="6087" y="1785"/>
                      <a:pt x="6017" y="1734"/>
                    </a:cubicBezTo>
                    <a:cubicBezTo>
                      <a:pt x="5948" y="1683"/>
                      <a:pt x="5830" y="1618"/>
                      <a:pt x="5698" y="1558"/>
                    </a:cubicBezTo>
                    <a:cubicBezTo>
                      <a:pt x="5567" y="1498"/>
                      <a:pt x="5420" y="1442"/>
                      <a:pt x="5244" y="1419"/>
                    </a:cubicBezTo>
                    <a:cubicBezTo>
                      <a:pt x="5068" y="1396"/>
                      <a:pt x="4863" y="1405"/>
                      <a:pt x="4698" y="1423"/>
                    </a:cubicBezTo>
                    <a:cubicBezTo>
                      <a:pt x="4533" y="1442"/>
                      <a:pt x="4409" y="1470"/>
                      <a:pt x="4292" y="1516"/>
                    </a:cubicBezTo>
                    <a:cubicBezTo>
                      <a:pt x="4174" y="1563"/>
                      <a:pt x="4064" y="1628"/>
                      <a:pt x="3955" y="1697"/>
                    </a:cubicBezTo>
                    <a:cubicBezTo>
                      <a:pt x="3845" y="1767"/>
                      <a:pt x="3735" y="1841"/>
                      <a:pt x="3625" y="1939"/>
                    </a:cubicBezTo>
                    <a:cubicBezTo>
                      <a:pt x="3515" y="2036"/>
                      <a:pt x="3405" y="2157"/>
                      <a:pt x="3310" y="2268"/>
                    </a:cubicBezTo>
                    <a:cubicBezTo>
                      <a:pt x="3215" y="2380"/>
                      <a:pt x="3134" y="2482"/>
                      <a:pt x="3057" y="2593"/>
                    </a:cubicBezTo>
                    <a:cubicBezTo>
                      <a:pt x="2980" y="2704"/>
                      <a:pt x="2907" y="2825"/>
                      <a:pt x="2848" y="2955"/>
                    </a:cubicBezTo>
                    <a:cubicBezTo>
                      <a:pt x="2790" y="3085"/>
                      <a:pt x="2746" y="3224"/>
                      <a:pt x="2716" y="3363"/>
                    </a:cubicBezTo>
                    <a:cubicBezTo>
                      <a:pt x="2687" y="3503"/>
                      <a:pt x="2672" y="3642"/>
                      <a:pt x="2669" y="3735"/>
                    </a:cubicBezTo>
                    <a:cubicBezTo>
                      <a:pt x="2665" y="3828"/>
                      <a:pt x="2672" y="3874"/>
                      <a:pt x="2658" y="3893"/>
                    </a:cubicBezTo>
                    <a:cubicBezTo>
                      <a:pt x="2643" y="3911"/>
                      <a:pt x="2606" y="3902"/>
                      <a:pt x="2511" y="3888"/>
                    </a:cubicBezTo>
                    <a:cubicBezTo>
                      <a:pt x="2416" y="3874"/>
                      <a:pt x="2262" y="3855"/>
                      <a:pt x="2123" y="3860"/>
                    </a:cubicBezTo>
                    <a:cubicBezTo>
                      <a:pt x="1984" y="3865"/>
                      <a:pt x="1859" y="3893"/>
                      <a:pt x="1738" y="3916"/>
                    </a:cubicBezTo>
                    <a:cubicBezTo>
                      <a:pt x="1617" y="3939"/>
                      <a:pt x="1500" y="3958"/>
                      <a:pt x="1375" y="4018"/>
                    </a:cubicBezTo>
                    <a:cubicBezTo>
                      <a:pt x="1251" y="4078"/>
                      <a:pt x="1119" y="4180"/>
                      <a:pt x="994" y="4301"/>
                    </a:cubicBezTo>
                    <a:cubicBezTo>
                      <a:pt x="870" y="4422"/>
                      <a:pt x="753" y="4561"/>
                      <a:pt x="643" y="4733"/>
                    </a:cubicBezTo>
                    <a:cubicBezTo>
                      <a:pt x="533" y="4904"/>
                      <a:pt x="430" y="5109"/>
                      <a:pt x="357" y="5285"/>
                    </a:cubicBezTo>
                    <a:cubicBezTo>
                      <a:pt x="284" y="5461"/>
                      <a:pt x="240" y="5610"/>
                      <a:pt x="199" y="5800"/>
                    </a:cubicBezTo>
                    <a:cubicBezTo>
                      <a:pt x="159" y="5990"/>
                      <a:pt x="123" y="6222"/>
                      <a:pt x="93" y="6464"/>
                    </a:cubicBezTo>
                    <a:cubicBezTo>
                      <a:pt x="64" y="6705"/>
                      <a:pt x="42" y="6956"/>
                      <a:pt x="27" y="7216"/>
                    </a:cubicBezTo>
                    <a:cubicBezTo>
                      <a:pt x="13" y="7476"/>
                      <a:pt x="5" y="7745"/>
                      <a:pt x="2" y="8005"/>
                    </a:cubicBezTo>
                    <a:cubicBezTo>
                      <a:pt x="-2" y="8265"/>
                      <a:pt x="-2" y="8515"/>
                      <a:pt x="13" y="8710"/>
                    </a:cubicBezTo>
                    <a:cubicBezTo>
                      <a:pt x="27" y="8905"/>
                      <a:pt x="57" y="9044"/>
                      <a:pt x="115" y="9184"/>
                    </a:cubicBezTo>
                    <a:cubicBezTo>
                      <a:pt x="174" y="9323"/>
                      <a:pt x="262" y="9462"/>
                      <a:pt x="339" y="9559"/>
                    </a:cubicBezTo>
                    <a:cubicBezTo>
                      <a:pt x="416" y="9657"/>
                      <a:pt x="482" y="9713"/>
                      <a:pt x="551" y="9740"/>
                    </a:cubicBezTo>
                    <a:cubicBezTo>
                      <a:pt x="621" y="9768"/>
                      <a:pt x="694" y="9768"/>
                      <a:pt x="767" y="9745"/>
                    </a:cubicBezTo>
                    <a:cubicBezTo>
                      <a:pt x="841" y="9722"/>
                      <a:pt x="914" y="9675"/>
                      <a:pt x="976" y="9601"/>
                    </a:cubicBezTo>
                    <a:cubicBezTo>
                      <a:pt x="1038" y="9527"/>
                      <a:pt x="1090" y="9425"/>
                      <a:pt x="1126" y="9355"/>
                    </a:cubicBezTo>
                    <a:cubicBezTo>
                      <a:pt x="1163" y="9286"/>
                      <a:pt x="1185" y="9248"/>
                      <a:pt x="1203" y="9207"/>
                    </a:cubicBezTo>
                    <a:cubicBezTo>
                      <a:pt x="1222" y="9165"/>
                      <a:pt x="1236" y="9119"/>
                      <a:pt x="1233" y="9114"/>
                    </a:cubicBezTo>
                    <a:cubicBezTo>
                      <a:pt x="1229" y="9109"/>
                      <a:pt x="1207" y="9146"/>
                      <a:pt x="1170" y="9267"/>
                    </a:cubicBezTo>
                    <a:cubicBezTo>
                      <a:pt x="1134" y="9388"/>
                      <a:pt x="1082" y="9592"/>
                      <a:pt x="1057" y="9792"/>
                    </a:cubicBezTo>
                    <a:cubicBezTo>
                      <a:pt x="1031" y="9991"/>
                      <a:pt x="1031" y="10186"/>
                      <a:pt x="1064" y="10367"/>
                    </a:cubicBezTo>
                    <a:cubicBezTo>
                      <a:pt x="1097" y="10548"/>
                      <a:pt x="1163" y="10715"/>
                      <a:pt x="1222" y="10864"/>
                    </a:cubicBezTo>
                    <a:cubicBezTo>
                      <a:pt x="1280" y="11012"/>
                      <a:pt x="1332" y="11142"/>
                      <a:pt x="1419" y="11332"/>
                    </a:cubicBezTo>
                    <a:cubicBezTo>
                      <a:pt x="1507" y="11523"/>
                      <a:pt x="1632" y="11773"/>
                      <a:pt x="1764" y="12001"/>
                    </a:cubicBezTo>
                    <a:cubicBezTo>
                      <a:pt x="1896" y="12228"/>
                      <a:pt x="2035" y="12432"/>
                      <a:pt x="2170" y="12604"/>
                    </a:cubicBezTo>
                    <a:cubicBezTo>
                      <a:pt x="2306" y="12776"/>
                      <a:pt x="2438" y="12915"/>
                      <a:pt x="2518" y="12999"/>
                    </a:cubicBezTo>
                    <a:cubicBezTo>
                      <a:pt x="2599" y="13082"/>
                      <a:pt x="2628" y="13110"/>
                      <a:pt x="2661" y="13133"/>
                    </a:cubicBezTo>
                    <a:cubicBezTo>
                      <a:pt x="2694" y="13156"/>
                      <a:pt x="2731" y="13175"/>
                      <a:pt x="2742" y="13221"/>
                    </a:cubicBezTo>
                    <a:cubicBezTo>
                      <a:pt x="2753" y="13268"/>
                      <a:pt x="2738" y="13342"/>
                      <a:pt x="2709" y="13472"/>
                    </a:cubicBezTo>
                    <a:cubicBezTo>
                      <a:pt x="2680" y="13602"/>
                      <a:pt x="2636" y="13788"/>
                      <a:pt x="2595" y="13987"/>
                    </a:cubicBezTo>
                    <a:cubicBezTo>
                      <a:pt x="2555" y="14187"/>
                      <a:pt x="2518" y="14400"/>
                      <a:pt x="2493" y="14600"/>
                    </a:cubicBezTo>
                    <a:cubicBezTo>
                      <a:pt x="2467" y="14799"/>
                      <a:pt x="2453" y="14985"/>
                      <a:pt x="2445" y="15157"/>
                    </a:cubicBezTo>
                    <a:cubicBezTo>
                      <a:pt x="2438" y="15328"/>
                      <a:pt x="2438" y="15486"/>
                      <a:pt x="2449" y="15658"/>
                    </a:cubicBezTo>
                    <a:cubicBezTo>
                      <a:pt x="2460" y="15830"/>
                      <a:pt x="2482" y="16015"/>
                      <a:pt x="2515" y="16224"/>
                    </a:cubicBezTo>
                    <a:cubicBezTo>
                      <a:pt x="2548" y="16433"/>
                      <a:pt x="2592" y="16665"/>
                      <a:pt x="2647" y="16874"/>
                    </a:cubicBezTo>
                    <a:cubicBezTo>
                      <a:pt x="2702" y="17083"/>
                      <a:pt x="2768" y="17268"/>
                      <a:pt x="2830" y="17408"/>
                    </a:cubicBezTo>
                    <a:cubicBezTo>
                      <a:pt x="2892" y="17547"/>
                      <a:pt x="2951" y="17640"/>
                      <a:pt x="3006" y="17723"/>
                    </a:cubicBezTo>
                    <a:cubicBezTo>
                      <a:pt x="3061" y="17807"/>
                      <a:pt x="3112" y="17881"/>
                      <a:pt x="3200" y="18002"/>
                    </a:cubicBezTo>
                    <a:cubicBezTo>
                      <a:pt x="3288" y="18122"/>
                      <a:pt x="3412" y="18289"/>
                      <a:pt x="3541" y="18429"/>
                    </a:cubicBezTo>
                    <a:cubicBezTo>
                      <a:pt x="3669" y="18568"/>
                      <a:pt x="3801" y="18679"/>
                      <a:pt x="3933" y="18772"/>
                    </a:cubicBezTo>
                    <a:cubicBezTo>
                      <a:pt x="4064" y="18865"/>
                      <a:pt x="4196" y="18939"/>
                      <a:pt x="4328" y="18986"/>
                    </a:cubicBezTo>
                    <a:cubicBezTo>
                      <a:pt x="4460" y="19032"/>
                      <a:pt x="4592" y="19051"/>
                      <a:pt x="4739" y="19083"/>
                    </a:cubicBezTo>
                    <a:cubicBezTo>
                      <a:pt x="4885" y="19116"/>
                      <a:pt x="5046" y="19162"/>
                      <a:pt x="5186" y="19190"/>
                    </a:cubicBezTo>
                    <a:cubicBezTo>
                      <a:pt x="5325" y="19218"/>
                      <a:pt x="5442" y="19227"/>
                      <a:pt x="5581" y="19232"/>
                    </a:cubicBezTo>
                    <a:cubicBezTo>
                      <a:pt x="5720" y="19236"/>
                      <a:pt x="5882" y="19236"/>
                      <a:pt x="6035" y="19227"/>
                    </a:cubicBezTo>
                    <a:cubicBezTo>
                      <a:pt x="6189" y="19218"/>
                      <a:pt x="6336" y="19199"/>
                      <a:pt x="6497" y="19171"/>
                    </a:cubicBezTo>
                    <a:cubicBezTo>
                      <a:pt x="6658" y="19143"/>
                      <a:pt x="6834" y="19106"/>
                      <a:pt x="7014" y="19051"/>
                    </a:cubicBezTo>
                    <a:cubicBezTo>
                      <a:pt x="7193" y="18995"/>
                      <a:pt x="7376" y="18921"/>
                      <a:pt x="7534" y="18833"/>
                    </a:cubicBezTo>
                    <a:cubicBezTo>
                      <a:pt x="7691" y="18744"/>
                      <a:pt x="7823" y="18642"/>
                      <a:pt x="7907" y="18577"/>
                    </a:cubicBezTo>
                    <a:cubicBezTo>
                      <a:pt x="7992" y="18512"/>
                      <a:pt x="8028" y="18484"/>
                      <a:pt x="8065" y="18475"/>
                    </a:cubicBezTo>
                    <a:cubicBezTo>
                      <a:pt x="8102" y="18466"/>
                      <a:pt x="8138" y="18475"/>
                      <a:pt x="8164" y="18503"/>
                    </a:cubicBezTo>
                    <a:cubicBezTo>
                      <a:pt x="8190" y="18531"/>
                      <a:pt x="8204" y="18577"/>
                      <a:pt x="8245" y="18684"/>
                    </a:cubicBezTo>
                    <a:cubicBezTo>
                      <a:pt x="8285" y="18791"/>
                      <a:pt x="8351" y="18958"/>
                      <a:pt x="8428" y="19088"/>
                    </a:cubicBezTo>
                    <a:cubicBezTo>
                      <a:pt x="8505" y="19218"/>
                      <a:pt x="8593" y="19311"/>
                      <a:pt x="8684" y="19431"/>
                    </a:cubicBezTo>
                    <a:cubicBezTo>
                      <a:pt x="8776" y="19552"/>
                      <a:pt x="8871" y="19700"/>
                      <a:pt x="8959" y="19858"/>
                    </a:cubicBezTo>
                    <a:cubicBezTo>
                      <a:pt x="9047" y="20016"/>
                      <a:pt x="9127" y="20183"/>
                      <a:pt x="9219" y="20327"/>
                    </a:cubicBezTo>
                    <a:cubicBezTo>
                      <a:pt x="9311" y="20471"/>
                      <a:pt x="9413" y="20592"/>
                      <a:pt x="9530" y="20708"/>
                    </a:cubicBezTo>
                    <a:cubicBezTo>
                      <a:pt x="9648" y="20824"/>
                      <a:pt x="9780" y="20935"/>
                      <a:pt x="9930" y="21051"/>
                    </a:cubicBezTo>
                    <a:cubicBezTo>
                      <a:pt x="10080" y="21167"/>
                      <a:pt x="10248" y="21288"/>
                      <a:pt x="10410" y="21376"/>
                    </a:cubicBezTo>
                    <a:cubicBezTo>
                      <a:pt x="10571" y="21464"/>
                      <a:pt x="10725" y="21520"/>
                      <a:pt x="10875" y="21552"/>
                    </a:cubicBezTo>
                    <a:cubicBezTo>
                      <a:pt x="11025" y="21585"/>
                      <a:pt x="11172" y="21594"/>
                      <a:pt x="11362" y="21585"/>
                    </a:cubicBezTo>
                    <a:cubicBezTo>
                      <a:pt x="11553" y="21575"/>
                      <a:pt x="11787" y="21548"/>
                      <a:pt x="12011" y="21510"/>
                    </a:cubicBezTo>
                    <a:cubicBezTo>
                      <a:pt x="12234" y="21473"/>
                      <a:pt x="12447" y="21427"/>
                      <a:pt x="12652" y="21385"/>
                    </a:cubicBezTo>
                    <a:cubicBezTo>
                      <a:pt x="12857" y="21343"/>
                      <a:pt x="13055" y="21306"/>
                      <a:pt x="13249" y="21260"/>
                    </a:cubicBezTo>
                    <a:cubicBezTo>
                      <a:pt x="13443" y="21213"/>
                      <a:pt x="13634" y="21158"/>
                      <a:pt x="13806" y="21093"/>
                    </a:cubicBezTo>
                    <a:cubicBezTo>
                      <a:pt x="13978" y="21028"/>
                      <a:pt x="14132" y="20954"/>
                      <a:pt x="14289" y="20865"/>
                    </a:cubicBezTo>
                    <a:cubicBezTo>
                      <a:pt x="14447" y="20777"/>
                      <a:pt x="14608" y="20675"/>
                      <a:pt x="14791" y="20540"/>
                    </a:cubicBezTo>
                    <a:cubicBezTo>
                      <a:pt x="14974" y="20406"/>
                      <a:pt x="15180" y="20239"/>
                      <a:pt x="15366" y="20086"/>
                    </a:cubicBezTo>
                    <a:cubicBezTo>
                      <a:pt x="15553" y="19932"/>
                      <a:pt x="15722" y="19793"/>
                      <a:pt x="15898" y="19640"/>
                    </a:cubicBezTo>
                    <a:cubicBezTo>
                      <a:pt x="16073" y="19487"/>
                      <a:pt x="16257" y="19320"/>
                      <a:pt x="16418" y="19139"/>
                    </a:cubicBezTo>
                    <a:cubicBezTo>
                      <a:pt x="16579" y="18958"/>
                      <a:pt x="16718" y="18763"/>
                      <a:pt x="16854" y="18535"/>
                    </a:cubicBezTo>
                    <a:cubicBezTo>
                      <a:pt x="16989" y="18308"/>
                      <a:pt x="17121" y="18048"/>
                      <a:pt x="17216" y="17849"/>
                    </a:cubicBezTo>
                    <a:cubicBezTo>
                      <a:pt x="17312" y="17649"/>
                      <a:pt x="17370" y="17510"/>
                      <a:pt x="17425" y="17343"/>
                    </a:cubicBezTo>
                    <a:cubicBezTo>
                      <a:pt x="17480" y="17176"/>
                      <a:pt x="17532" y="16981"/>
                      <a:pt x="17583" y="16804"/>
                    </a:cubicBezTo>
                    <a:cubicBezTo>
                      <a:pt x="17634" y="16628"/>
                      <a:pt x="17685" y="16470"/>
                      <a:pt x="17718" y="16368"/>
                    </a:cubicBezTo>
                    <a:cubicBezTo>
                      <a:pt x="17751" y="16266"/>
                      <a:pt x="17766" y="16220"/>
                      <a:pt x="17788" y="16210"/>
                    </a:cubicBezTo>
                    <a:cubicBezTo>
                      <a:pt x="17810" y="16201"/>
                      <a:pt x="17839" y="16229"/>
                      <a:pt x="17891" y="16247"/>
                    </a:cubicBezTo>
                    <a:cubicBezTo>
                      <a:pt x="17942" y="16266"/>
                      <a:pt x="18015" y="16275"/>
                      <a:pt x="18110" y="16243"/>
                    </a:cubicBezTo>
                    <a:cubicBezTo>
                      <a:pt x="18206" y="16210"/>
                      <a:pt x="18323" y="16136"/>
                      <a:pt x="18480" y="16020"/>
                    </a:cubicBezTo>
                    <a:cubicBezTo>
                      <a:pt x="18638" y="15904"/>
                      <a:pt x="18836" y="15746"/>
                      <a:pt x="18986" y="15616"/>
                    </a:cubicBezTo>
                    <a:cubicBezTo>
                      <a:pt x="19136" y="15486"/>
                      <a:pt x="19239" y="15384"/>
                      <a:pt x="19349" y="15263"/>
                    </a:cubicBezTo>
                    <a:cubicBezTo>
                      <a:pt x="19459" y="15143"/>
                      <a:pt x="19576" y="15004"/>
                      <a:pt x="19682" y="14888"/>
                    </a:cubicBezTo>
                    <a:cubicBezTo>
                      <a:pt x="19788" y="14771"/>
                      <a:pt x="19883" y="14679"/>
                      <a:pt x="19990" y="14572"/>
                    </a:cubicBezTo>
                    <a:cubicBezTo>
                      <a:pt x="20096" y="14465"/>
                      <a:pt x="20213" y="14344"/>
                      <a:pt x="20345" y="14173"/>
                    </a:cubicBezTo>
                    <a:cubicBezTo>
                      <a:pt x="20477" y="14001"/>
                      <a:pt x="20624" y="13778"/>
                      <a:pt x="20733" y="13588"/>
                    </a:cubicBezTo>
                    <a:cubicBezTo>
                      <a:pt x="20843" y="13398"/>
                      <a:pt x="20917" y="13240"/>
                      <a:pt x="20994" y="13068"/>
                    </a:cubicBezTo>
                    <a:cubicBezTo>
                      <a:pt x="21070" y="12896"/>
                      <a:pt x="21151" y="12711"/>
                      <a:pt x="21228" y="12479"/>
                    </a:cubicBezTo>
                    <a:cubicBezTo>
                      <a:pt x="21305" y="12247"/>
                      <a:pt x="21378" y="11968"/>
                      <a:pt x="21437" y="11671"/>
                    </a:cubicBezTo>
                    <a:cubicBezTo>
                      <a:pt x="21495" y="11374"/>
                      <a:pt x="21539" y="11059"/>
                      <a:pt x="21565" y="10808"/>
                    </a:cubicBezTo>
                    <a:cubicBezTo>
                      <a:pt x="21591" y="10557"/>
                      <a:pt x="21598" y="10372"/>
                      <a:pt x="21598" y="10205"/>
                    </a:cubicBezTo>
                    <a:cubicBezTo>
                      <a:pt x="21598" y="10037"/>
                      <a:pt x="21591" y="9889"/>
                      <a:pt x="21558" y="9745"/>
                    </a:cubicBezTo>
                    <a:cubicBezTo>
                      <a:pt x="21525" y="9601"/>
                      <a:pt x="21466" y="9462"/>
                      <a:pt x="21407" y="9327"/>
                    </a:cubicBezTo>
                    <a:cubicBezTo>
                      <a:pt x="21349" y="9193"/>
                      <a:pt x="21290" y="9063"/>
                      <a:pt x="21239" y="8961"/>
                    </a:cubicBezTo>
                    <a:cubicBezTo>
                      <a:pt x="21188" y="8859"/>
                      <a:pt x="21144" y="8784"/>
                      <a:pt x="21067" y="8724"/>
                    </a:cubicBezTo>
                    <a:cubicBezTo>
                      <a:pt x="20990" y="8664"/>
                      <a:pt x="20880" y="8617"/>
                      <a:pt x="20770" y="8580"/>
                    </a:cubicBezTo>
                    <a:cubicBezTo>
                      <a:pt x="20660" y="8543"/>
                      <a:pt x="20550" y="8515"/>
                      <a:pt x="20477" y="8501"/>
                    </a:cubicBezTo>
                    <a:cubicBezTo>
                      <a:pt x="20404" y="8487"/>
                      <a:pt x="20367" y="8487"/>
                      <a:pt x="20360" y="8469"/>
                    </a:cubicBezTo>
                    <a:cubicBezTo>
                      <a:pt x="20352" y="8450"/>
                      <a:pt x="20374" y="8413"/>
                      <a:pt x="20418" y="8302"/>
                    </a:cubicBezTo>
                    <a:cubicBezTo>
                      <a:pt x="20462" y="8190"/>
                      <a:pt x="20528" y="8005"/>
                      <a:pt x="20583" y="7796"/>
                    </a:cubicBezTo>
                    <a:cubicBezTo>
                      <a:pt x="20638" y="7587"/>
                      <a:pt x="20682" y="7355"/>
                      <a:pt x="20726" y="7118"/>
                    </a:cubicBezTo>
                    <a:cubicBezTo>
                      <a:pt x="20770" y="6881"/>
                      <a:pt x="20814" y="6640"/>
                      <a:pt x="20843" y="6376"/>
                    </a:cubicBezTo>
                    <a:cubicBezTo>
                      <a:pt x="20873" y="6111"/>
                      <a:pt x="20887" y="5823"/>
                      <a:pt x="20891" y="5554"/>
                    </a:cubicBezTo>
                    <a:cubicBezTo>
                      <a:pt x="20895" y="5285"/>
                      <a:pt x="20887" y="5034"/>
                      <a:pt x="20884" y="4765"/>
                    </a:cubicBezTo>
                    <a:cubicBezTo>
                      <a:pt x="20880" y="4496"/>
                      <a:pt x="20880" y="4208"/>
                      <a:pt x="20854" y="3976"/>
                    </a:cubicBezTo>
                    <a:cubicBezTo>
                      <a:pt x="20829" y="3744"/>
                      <a:pt x="20777" y="3568"/>
                      <a:pt x="20704" y="3405"/>
                    </a:cubicBezTo>
                    <a:cubicBezTo>
                      <a:pt x="20631" y="3243"/>
                      <a:pt x="20536" y="3094"/>
                      <a:pt x="20448" y="2969"/>
                    </a:cubicBezTo>
                    <a:cubicBezTo>
                      <a:pt x="20360" y="2844"/>
                      <a:pt x="20279" y="2742"/>
                      <a:pt x="20158" y="2602"/>
                    </a:cubicBezTo>
                    <a:cubicBezTo>
                      <a:pt x="20037" y="2463"/>
                      <a:pt x="19876" y="2287"/>
                      <a:pt x="19722" y="2134"/>
                    </a:cubicBezTo>
                    <a:cubicBezTo>
                      <a:pt x="19568" y="1980"/>
                      <a:pt x="19422" y="1850"/>
                      <a:pt x="19301" y="1744"/>
                    </a:cubicBezTo>
                    <a:cubicBezTo>
                      <a:pt x="19180" y="1637"/>
                      <a:pt x="19085" y="1553"/>
                      <a:pt x="18971" y="1479"/>
                    </a:cubicBezTo>
                    <a:cubicBezTo>
                      <a:pt x="18858" y="1405"/>
                      <a:pt x="18726" y="1340"/>
                      <a:pt x="18605" y="1303"/>
                    </a:cubicBezTo>
                    <a:cubicBezTo>
                      <a:pt x="18484" y="1266"/>
                      <a:pt x="18374" y="1256"/>
                      <a:pt x="18228" y="1247"/>
                    </a:cubicBezTo>
                    <a:cubicBezTo>
                      <a:pt x="18081" y="1238"/>
                      <a:pt x="17898" y="1229"/>
                      <a:pt x="17733" y="1229"/>
                    </a:cubicBezTo>
                    <a:cubicBezTo>
                      <a:pt x="17568" y="1229"/>
                      <a:pt x="17422" y="1238"/>
                      <a:pt x="17264" y="1252"/>
                    </a:cubicBezTo>
                    <a:cubicBezTo>
                      <a:pt x="17107" y="1266"/>
                      <a:pt x="16938" y="1284"/>
                      <a:pt x="16777" y="1307"/>
                    </a:cubicBezTo>
                    <a:cubicBezTo>
                      <a:pt x="16616" y="1331"/>
                      <a:pt x="16462" y="1359"/>
                      <a:pt x="16308" y="1396"/>
                    </a:cubicBezTo>
                    <a:cubicBezTo>
                      <a:pt x="16154" y="1433"/>
                      <a:pt x="16000" y="1479"/>
                      <a:pt x="15835" y="1530"/>
                    </a:cubicBezTo>
                    <a:cubicBezTo>
                      <a:pt x="15670" y="1581"/>
                      <a:pt x="15495" y="1637"/>
                      <a:pt x="15352" y="1683"/>
                    </a:cubicBezTo>
                    <a:cubicBezTo>
                      <a:pt x="15209" y="1730"/>
                      <a:pt x="15099" y="1767"/>
                      <a:pt x="14982" y="1827"/>
                    </a:cubicBezTo>
                    <a:cubicBezTo>
                      <a:pt x="14864" y="1888"/>
                      <a:pt x="14740" y="1971"/>
                      <a:pt x="14619" y="2050"/>
                    </a:cubicBezTo>
                    <a:cubicBezTo>
                      <a:pt x="14498" y="2129"/>
                      <a:pt x="14381" y="2203"/>
                      <a:pt x="14242" y="2338"/>
                    </a:cubicBezTo>
                    <a:cubicBezTo>
                      <a:pt x="14102" y="2472"/>
                      <a:pt x="13941" y="2667"/>
                      <a:pt x="13780" y="2862"/>
                    </a:cubicBezTo>
                    <a:close/>
                  </a:path>
                </a:pathLst>
              </a:custGeom>
              <a:solidFill>
                <a:srgbClr val="6661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94" name="Form"/>
              <p:cNvSpPr/>
              <p:nvPr/>
            </p:nvSpPr>
            <p:spPr>
              <a:xfrm>
                <a:off x="689981" y="-145087"/>
                <a:ext cx="36910" cy="4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240" y="126"/>
                      <a:pt x="20728" y="256"/>
                      <a:pt x="20439" y="372"/>
                    </a:cubicBezTo>
                    <a:cubicBezTo>
                      <a:pt x="19859" y="605"/>
                      <a:pt x="19310" y="875"/>
                      <a:pt x="18348" y="1303"/>
                    </a:cubicBezTo>
                    <a:cubicBezTo>
                      <a:pt x="17387" y="1731"/>
                      <a:pt x="16381" y="2111"/>
                      <a:pt x="15329" y="2421"/>
                    </a:cubicBezTo>
                    <a:cubicBezTo>
                      <a:pt x="15073" y="2496"/>
                      <a:pt x="14953" y="2534"/>
                      <a:pt x="14632" y="2607"/>
                    </a:cubicBezTo>
                    <a:cubicBezTo>
                      <a:pt x="14324" y="2676"/>
                      <a:pt x="13950" y="2740"/>
                      <a:pt x="13471" y="2793"/>
                    </a:cubicBezTo>
                    <a:cubicBezTo>
                      <a:pt x="13210" y="2823"/>
                      <a:pt x="12851" y="2974"/>
                      <a:pt x="12542" y="2979"/>
                    </a:cubicBezTo>
                    <a:cubicBezTo>
                      <a:pt x="12214" y="2983"/>
                      <a:pt x="11937" y="2877"/>
                      <a:pt x="11381" y="2793"/>
                    </a:cubicBezTo>
                    <a:cubicBezTo>
                      <a:pt x="10851" y="2713"/>
                      <a:pt x="10112" y="2637"/>
                      <a:pt x="9290" y="2234"/>
                    </a:cubicBezTo>
                    <a:cubicBezTo>
                      <a:pt x="9183" y="2181"/>
                      <a:pt x="8944" y="2115"/>
                      <a:pt x="8826" y="2048"/>
                    </a:cubicBezTo>
                    <a:cubicBezTo>
                      <a:pt x="8383" y="2326"/>
                      <a:pt x="7882" y="2697"/>
                      <a:pt x="7432" y="2979"/>
                    </a:cubicBezTo>
                    <a:cubicBezTo>
                      <a:pt x="5980" y="5087"/>
                      <a:pt x="4517" y="7137"/>
                      <a:pt x="3484" y="9683"/>
                    </a:cubicBezTo>
                    <a:cubicBezTo>
                      <a:pt x="2021" y="13287"/>
                      <a:pt x="914" y="17409"/>
                      <a:pt x="0" y="21600"/>
                    </a:cubicBezTo>
                    <a:lnTo>
                      <a:pt x="20903" y="13034"/>
                    </a:lnTo>
                    <a:cubicBezTo>
                      <a:pt x="21259" y="8145"/>
                      <a:pt x="21581" y="3349"/>
                      <a:pt x="21600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95" name="Form"/>
              <p:cNvSpPr/>
              <p:nvPr/>
            </p:nvSpPr>
            <p:spPr>
              <a:xfrm>
                <a:off x="734034" y="-151437"/>
                <a:ext cx="25401" cy="28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38" y="0"/>
                    </a:moveTo>
                    <a:cubicBezTo>
                      <a:pt x="18921" y="151"/>
                      <a:pt x="18536" y="201"/>
                      <a:pt x="18225" y="296"/>
                    </a:cubicBezTo>
                    <a:cubicBezTo>
                      <a:pt x="16440" y="844"/>
                      <a:pt x="14117" y="1312"/>
                      <a:pt x="11475" y="1775"/>
                    </a:cubicBezTo>
                    <a:cubicBezTo>
                      <a:pt x="9897" y="2052"/>
                      <a:pt x="8121" y="2148"/>
                      <a:pt x="6412" y="2367"/>
                    </a:cubicBezTo>
                    <a:cubicBezTo>
                      <a:pt x="5945" y="3398"/>
                      <a:pt x="5512" y="3870"/>
                      <a:pt x="5062" y="5030"/>
                    </a:cubicBezTo>
                    <a:cubicBezTo>
                      <a:pt x="3202" y="9825"/>
                      <a:pt x="1594" y="15740"/>
                      <a:pt x="0" y="21600"/>
                    </a:cubicBezTo>
                    <a:lnTo>
                      <a:pt x="21600" y="15978"/>
                    </a:lnTo>
                    <a:cubicBezTo>
                      <a:pt x="20803" y="13314"/>
                      <a:pt x="19974" y="10505"/>
                      <a:pt x="19575" y="6510"/>
                    </a:cubicBezTo>
                    <a:cubicBezTo>
                      <a:pt x="19371" y="4466"/>
                      <a:pt x="19322" y="2295"/>
                      <a:pt x="19238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96" name="Form"/>
              <p:cNvSpPr/>
              <p:nvPr/>
            </p:nvSpPr>
            <p:spPr>
              <a:xfrm>
                <a:off x="138316" y="-207087"/>
                <a:ext cx="67751" cy="153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extrusionOk="0">
                    <a:moveTo>
                      <a:pt x="1308" y="21600"/>
                    </a:moveTo>
                    <a:cubicBezTo>
                      <a:pt x="777" y="21286"/>
                      <a:pt x="246" y="20972"/>
                      <a:pt x="69" y="20186"/>
                    </a:cubicBezTo>
                    <a:cubicBezTo>
                      <a:pt x="-108" y="19401"/>
                      <a:pt x="69" y="18144"/>
                      <a:pt x="423" y="16298"/>
                    </a:cubicBezTo>
                    <a:cubicBezTo>
                      <a:pt x="777" y="14452"/>
                      <a:pt x="1308" y="12017"/>
                      <a:pt x="1662" y="9897"/>
                    </a:cubicBezTo>
                    <a:cubicBezTo>
                      <a:pt x="2017" y="7776"/>
                      <a:pt x="2194" y="5969"/>
                      <a:pt x="2636" y="4477"/>
                    </a:cubicBezTo>
                    <a:cubicBezTo>
                      <a:pt x="3079" y="2985"/>
                      <a:pt x="3787" y="1807"/>
                      <a:pt x="4584" y="1060"/>
                    </a:cubicBezTo>
                    <a:cubicBezTo>
                      <a:pt x="5381" y="314"/>
                      <a:pt x="6266" y="0"/>
                      <a:pt x="7062" y="0"/>
                    </a:cubicBezTo>
                    <a:cubicBezTo>
                      <a:pt x="7859" y="0"/>
                      <a:pt x="8567" y="314"/>
                      <a:pt x="9099" y="943"/>
                    </a:cubicBezTo>
                    <a:cubicBezTo>
                      <a:pt x="9630" y="1571"/>
                      <a:pt x="9984" y="2513"/>
                      <a:pt x="10515" y="3849"/>
                    </a:cubicBezTo>
                    <a:cubicBezTo>
                      <a:pt x="11046" y="5184"/>
                      <a:pt x="11754" y="6912"/>
                      <a:pt x="12728" y="8797"/>
                    </a:cubicBezTo>
                    <a:cubicBezTo>
                      <a:pt x="13702" y="10682"/>
                      <a:pt x="14941" y="12724"/>
                      <a:pt x="15738" y="14138"/>
                    </a:cubicBezTo>
                    <a:cubicBezTo>
                      <a:pt x="16535" y="15552"/>
                      <a:pt x="16889" y="16337"/>
                      <a:pt x="17331" y="17084"/>
                    </a:cubicBezTo>
                    <a:cubicBezTo>
                      <a:pt x="17774" y="17830"/>
                      <a:pt x="18305" y="18537"/>
                      <a:pt x="18748" y="18694"/>
                    </a:cubicBezTo>
                    <a:cubicBezTo>
                      <a:pt x="19190" y="18851"/>
                      <a:pt x="19544" y="18458"/>
                      <a:pt x="19810" y="17869"/>
                    </a:cubicBezTo>
                    <a:cubicBezTo>
                      <a:pt x="20076" y="17280"/>
                      <a:pt x="20253" y="16495"/>
                      <a:pt x="20341" y="15905"/>
                    </a:cubicBezTo>
                    <a:cubicBezTo>
                      <a:pt x="20430" y="15316"/>
                      <a:pt x="20430" y="14924"/>
                      <a:pt x="20341" y="14531"/>
                    </a:cubicBezTo>
                    <a:cubicBezTo>
                      <a:pt x="20253" y="14138"/>
                      <a:pt x="20076" y="13745"/>
                      <a:pt x="20164" y="13745"/>
                    </a:cubicBezTo>
                    <a:cubicBezTo>
                      <a:pt x="20253" y="13745"/>
                      <a:pt x="20607" y="14138"/>
                      <a:pt x="20872" y="15081"/>
                    </a:cubicBezTo>
                    <a:cubicBezTo>
                      <a:pt x="21138" y="16023"/>
                      <a:pt x="21315" y="17516"/>
                      <a:pt x="21492" y="19008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97" name="Form"/>
              <p:cNvSpPr/>
              <p:nvPr/>
            </p:nvSpPr>
            <p:spPr>
              <a:xfrm>
                <a:off x="194346" y="-253711"/>
                <a:ext cx="79605" cy="132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5" h="21426" extrusionOk="0">
                    <a:moveTo>
                      <a:pt x="0" y="21199"/>
                    </a:moveTo>
                    <a:cubicBezTo>
                      <a:pt x="755" y="21379"/>
                      <a:pt x="1510" y="21559"/>
                      <a:pt x="1888" y="21289"/>
                    </a:cubicBezTo>
                    <a:cubicBezTo>
                      <a:pt x="2266" y="21019"/>
                      <a:pt x="2266" y="20299"/>
                      <a:pt x="2417" y="18994"/>
                    </a:cubicBezTo>
                    <a:cubicBezTo>
                      <a:pt x="2568" y="17689"/>
                      <a:pt x="2870" y="15799"/>
                      <a:pt x="3323" y="13639"/>
                    </a:cubicBezTo>
                    <a:cubicBezTo>
                      <a:pt x="3776" y="11479"/>
                      <a:pt x="4380" y="9049"/>
                      <a:pt x="5287" y="6889"/>
                    </a:cubicBezTo>
                    <a:cubicBezTo>
                      <a:pt x="6193" y="4729"/>
                      <a:pt x="7401" y="2839"/>
                      <a:pt x="8459" y="1669"/>
                    </a:cubicBezTo>
                    <a:cubicBezTo>
                      <a:pt x="9516" y="499"/>
                      <a:pt x="10422" y="49"/>
                      <a:pt x="11102" y="4"/>
                    </a:cubicBezTo>
                    <a:cubicBezTo>
                      <a:pt x="11782" y="-41"/>
                      <a:pt x="12235" y="319"/>
                      <a:pt x="12839" y="1309"/>
                    </a:cubicBezTo>
                    <a:cubicBezTo>
                      <a:pt x="13443" y="2299"/>
                      <a:pt x="14199" y="3919"/>
                      <a:pt x="15407" y="6034"/>
                    </a:cubicBezTo>
                    <a:cubicBezTo>
                      <a:pt x="16615" y="8149"/>
                      <a:pt x="18277" y="10759"/>
                      <a:pt x="19259" y="12514"/>
                    </a:cubicBezTo>
                    <a:cubicBezTo>
                      <a:pt x="20241" y="14269"/>
                      <a:pt x="20543" y="15169"/>
                      <a:pt x="20845" y="15844"/>
                    </a:cubicBezTo>
                    <a:cubicBezTo>
                      <a:pt x="21147" y="16519"/>
                      <a:pt x="21449" y="16969"/>
                      <a:pt x="21524" y="17329"/>
                    </a:cubicBezTo>
                    <a:cubicBezTo>
                      <a:pt x="21600" y="17689"/>
                      <a:pt x="21449" y="17959"/>
                      <a:pt x="21298" y="18229"/>
                    </a:cubicBezTo>
                    <a:close/>
                  </a:path>
                </a:pathLst>
              </a:custGeom>
              <a:solidFill>
                <a:srgbClr val="7A219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98" name="Form"/>
              <p:cNvSpPr/>
              <p:nvPr/>
            </p:nvSpPr>
            <p:spPr>
              <a:xfrm>
                <a:off x="279736" y="-232634"/>
                <a:ext cx="71234" cy="9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441" extrusionOk="0">
                    <a:moveTo>
                      <a:pt x="0" y="21441"/>
                    </a:moveTo>
                    <a:cubicBezTo>
                      <a:pt x="844" y="18188"/>
                      <a:pt x="1688" y="14935"/>
                      <a:pt x="2869" y="11877"/>
                    </a:cubicBezTo>
                    <a:cubicBezTo>
                      <a:pt x="4050" y="8819"/>
                      <a:pt x="5569" y="5957"/>
                      <a:pt x="7088" y="4070"/>
                    </a:cubicBezTo>
                    <a:cubicBezTo>
                      <a:pt x="8606" y="2183"/>
                      <a:pt x="10125" y="1272"/>
                      <a:pt x="11559" y="687"/>
                    </a:cubicBezTo>
                    <a:cubicBezTo>
                      <a:pt x="12994" y="101"/>
                      <a:pt x="14344" y="-159"/>
                      <a:pt x="15188" y="101"/>
                    </a:cubicBezTo>
                    <a:cubicBezTo>
                      <a:pt x="16031" y="361"/>
                      <a:pt x="16369" y="1142"/>
                      <a:pt x="17128" y="3159"/>
                    </a:cubicBezTo>
                    <a:cubicBezTo>
                      <a:pt x="17888" y="5176"/>
                      <a:pt x="19069" y="8429"/>
                      <a:pt x="19744" y="10706"/>
                    </a:cubicBezTo>
                    <a:cubicBezTo>
                      <a:pt x="20419" y="12983"/>
                      <a:pt x="20588" y="14284"/>
                      <a:pt x="20841" y="15260"/>
                    </a:cubicBezTo>
                    <a:cubicBezTo>
                      <a:pt x="21094" y="16236"/>
                      <a:pt x="21431" y="16887"/>
                      <a:pt x="21516" y="17277"/>
                    </a:cubicBezTo>
                    <a:cubicBezTo>
                      <a:pt x="21600" y="17668"/>
                      <a:pt x="21431" y="17798"/>
                      <a:pt x="21262" y="17928"/>
                    </a:cubicBezTo>
                    <a:close/>
                  </a:path>
                </a:pathLst>
              </a:custGeom>
              <a:solidFill>
                <a:srgbClr val="9BA50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99" name="Form"/>
              <p:cNvSpPr/>
              <p:nvPr/>
            </p:nvSpPr>
            <p:spPr>
              <a:xfrm>
                <a:off x="353406" y="-263656"/>
                <a:ext cx="91902" cy="106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528" extrusionOk="0">
                    <a:moveTo>
                      <a:pt x="0" y="21528"/>
                    </a:moveTo>
                    <a:cubicBezTo>
                      <a:pt x="130" y="19040"/>
                      <a:pt x="260" y="16552"/>
                      <a:pt x="586" y="14403"/>
                    </a:cubicBezTo>
                    <a:cubicBezTo>
                      <a:pt x="911" y="12255"/>
                      <a:pt x="1431" y="10445"/>
                      <a:pt x="2537" y="8410"/>
                    </a:cubicBezTo>
                    <a:cubicBezTo>
                      <a:pt x="3643" y="6374"/>
                      <a:pt x="5335" y="4112"/>
                      <a:pt x="6441" y="2812"/>
                    </a:cubicBezTo>
                    <a:cubicBezTo>
                      <a:pt x="7547" y="1511"/>
                      <a:pt x="8067" y="1172"/>
                      <a:pt x="8653" y="833"/>
                    </a:cubicBezTo>
                    <a:cubicBezTo>
                      <a:pt x="9239" y="493"/>
                      <a:pt x="9889" y="154"/>
                      <a:pt x="10540" y="41"/>
                    </a:cubicBezTo>
                    <a:cubicBezTo>
                      <a:pt x="11190" y="-72"/>
                      <a:pt x="11841" y="41"/>
                      <a:pt x="12622" y="493"/>
                    </a:cubicBezTo>
                    <a:cubicBezTo>
                      <a:pt x="13402" y="946"/>
                      <a:pt x="14313" y="1737"/>
                      <a:pt x="15419" y="3321"/>
                    </a:cubicBezTo>
                    <a:cubicBezTo>
                      <a:pt x="16525" y="4904"/>
                      <a:pt x="17827" y="7279"/>
                      <a:pt x="18933" y="9541"/>
                    </a:cubicBezTo>
                    <a:cubicBezTo>
                      <a:pt x="20039" y="11802"/>
                      <a:pt x="20949" y="13951"/>
                      <a:pt x="21275" y="15308"/>
                    </a:cubicBezTo>
                    <a:cubicBezTo>
                      <a:pt x="21600" y="16665"/>
                      <a:pt x="21340" y="17231"/>
                      <a:pt x="21080" y="17796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0" name="Form"/>
              <p:cNvSpPr/>
              <p:nvPr/>
            </p:nvSpPr>
            <p:spPr>
              <a:xfrm>
                <a:off x="463911" y="-321644"/>
                <a:ext cx="110506" cy="149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4" extrusionOk="0">
                    <a:moveTo>
                      <a:pt x="0" y="19867"/>
                    </a:moveTo>
                    <a:cubicBezTo>
                      <a:pt x="436" y="17715"/>
                      <a:pt x="873" y="15563"/>
                      <a:pt x="1582" y="13411"/>
                    </a:cubicBezTo>
                    <a:cubicBezTo>
                      <a:pt x="2291" y="11259"/>
                      <a:pt x="3273" y="9107"/>
                      <a:pt x="4255" y="7234"/>
                    </a:cubicBezTo>
                    <a:cubicBezTo>
                      <a:pt x="5236" y="5361"/>
                      <a:pt x="6218" y="3767"/>
                      <a:pt x="7418" y="2571"/>
                    </a:cubicBezTo>
                    <a:cubicBezTo>
                      <a:pt x="8618" y="1375"/>
                      <a:pt x="10036" y="578"/>
                      <a:pt x="11291" y="220"/>
                    </a:cubicBezTo>
                    <a:cubicBezTo>
                      <a:pt x="12545" y="-139"/>
                      <a:pt x="13636" y="-59"/>
                      <a:pt x="14618" y="459"/>
                    </a:cubicBezTo>
                    <a:cubicBezTo>
                      <a:pt x="15600" y="977"/>
                      <a:pt x="16473" y="1933"/>
                      <a:pt x="17291" y="3248"/>
                    </a:cubicBezTo>
                    <a:cubicBezTo>
                      <a:pt x="18109" y="4564"/>
                      <a:pt x="18873" y="6237"/>
                      <a:pt x="19473" y="7951"/>
                    </a:cubicBezTo>
                    <a:cubicBezTo>
                      <a:pt x="20073" y="9665"/>
                      <a:pt x="20509" y="11418"/>
                      <a:pt x="20836" y="13092"/>
                    </a:cubicBezTo>
                    <a:cubicBezTo>
                      <a:pt x="21164" y="14766"/>
                      <a:pt x="21382" y="16360"/>
                      <a:pt x="21491" y="17555"/>
                    </a:cubicBezTo>
                    <a:cubicBezTo>
                      <a:pt x="21600" y="18751"/>
                      <a:pt x="21600" y="19548"/>
                      <a:pt x="21600" y="20146"/>
                    </a:cubicBezTo>
                    <a:cubicBezTo>
                      <a:pt x="21600" y="20744"/>
                      <a:pt x="21600" y="21142"/>
                      <a:pt x="21600" y="21302"/>
                    </a:cubicBezTo>
                    <a:cubicBezTo>
                      <a:pt x="21600" y="21461"/>
                      <a:pt x="21600" y="21381"/>
                      <a:pt x="21600" y="21302"/>
                    </a:cubicBezTo>
                    <a:close/>
                  </a:path>
                </a:pathLst>
              </a:custGeom>
              <a:solidFill>
                <a:srgbClr val="FEFB41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1" name="Form"/>
              <p:cNvSpPr/>
              <p:nvPr/>
            </p:nvSpPr>
            <p:spPr>
              <a:xfrm>
                <a:off x="614599" y="-252515"/>
                <a:ext cx="97112" cy="135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6" extrusionOk="0">
                    <a:moveTo>
                      <a:pt x="0" y="13279"/>
                    </a:moveTo>
                    <a:cubicBezTo>
                      <a:pt x="0" y="12390"/>
                      <a:pt x="0" y="11502"/>
                      <a:pt x="497" y="10435"/>
                    </a:cubicBezTo>
                    <a:cubicBezTo>
                      <a:pt x="993" y="9368"/>
                      <a:pt x="1986" y="8124"/>
                      <a:pt x="3352" y="6746"/>
                    </a:cubicBezTo>
                    <a:cubicBezTo>
                      <a:pt x="4717" y="5368"/>
                      <a:pt x="6455" y="3857"/>
                      <a:pt x="8255" y="2702"/>
                    </a:cubicBezTo>
                    <a:cubicBezTo>
                      <a:pt x="10055" y="1546"/>
                      <a:pt x="11917" y="746"/>
                      <a:pt x="13159" y="346"/>
                    </a:cubicBezTo>
                    <a:cubicBezTo>
                      <a:pt x="14400" y="-54"/>
                      <a:pt x="15021" y="-54"/>
                      <a:pt x="15641" y="79"/>
                    </a:cubicBezTo>
                    <a:cubicBezTo>
                      <a:pt x="16262" y="213"/>
                      <a:pt x="16883" y="479"/>
                      <a:pt x="17503" y="1057"/>
                    </a:cubicBezTo>
                    <a:cubicBezTo>
                      <a:pt x="18124" y="1635"/>
                      <a:pt x="18745" y="2524"/>
                      <a:pt x="19241" y="3946"/>
                    </a:cubicBezTo>
                    <a:cubicBezTo>
                      <a:pt x="19738" y="5368"/>
                      <a:pt x="20110" y="7324"/>
                      <a:pt x="20421" y="9279"/>
                    </a:cubicBezTo>
                    <a:cubicBezTo>
                      <a:pt x="20731" y="11235"/>
                      <a:pt x="20979" y="13190"/>
                      <a:pt x="21166" y="14879"/>
                    </a:cubicBezTo>
                    <a:cubicBezTo>
                      <a:pt x="21352" y="16568"/>
                      <a:pt x="21476" y="17990"/>
                      <a:pt x="21538" y="19057"/>
                    </a:cubicBezTo>
                    <a:cubicBezTo>
                      <a:pt x="21600" y="20124"/>
                      <a:pt x="21600" y="20835"/>
                      <a:pt x="21600" y="21546"/>
                    </a:cubicBezTo>
                    <a:close/>
                  </a:path>
                </a:pathLst>
              </a:custGeom>
              <a:solidFill>
                <a:srgbClr val="76BB4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2" name="Form"/>
              <p:cNvSpPr/>
              <p:nvPr/>
            </p:nvSpPr>
            <p:spPr>
              <a:xfrm>
                <a:off x="1676228" y="51874"/>
                <a:ext cx="329729" cy="21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576" extrusionOk="0">
                    <a:moveTo>
                      <a:pt x="980" y="673"/>
                    </a:moveTo>
                    <a:cubicBezTo>
                      <a:pt x="870" y="1459"/>
                      <a:pt x="761" y="2244"/>
                      <a:pt x="669" y="3338"/>
                    </a:cubicBezTo>
                    <a:cubicBezTo>
                      <a:pt x="578" y="4432"/>
                      <a:pt x="505" y="5835"/>
                      <a:pt x="413" y="7378"/>
                    </a:cubicBezTo>
                    <a:cubicBezTo>
                      <a:pt x="322" y="8921"/>
                      <a:pt x="212" y="10604"/>
                      <a:pt x="157" y="12287"/>
                    </a:cubicBezTo>
                    <a:cubicBezTo>
                      <a:pt x="103" y="13970"/>
                      <a:pt x="103" y="15653"/>
                      <a:pt x="84" y="16803"/>
                    </a:cubicBezTo>
                    <a:cubicBezTo>
                      <a:pt x="66" y="17953"/>
                      <a:pt x="30" y="18570"/>
                      <a:pt x="11" y="19019"/>
                    </a:cubicBezTo>
                    <a:cubicBezTo>
                      <a:pt x="-7" y="19468"/>
                      <a:pt x="-7" y="19749"/>
                      <a:pt x="48" y="20001"/>
                    </a:cubicBezTo>
                    <a:cubicBezTo>
                      <a:pt x="103" y="20254"/>
                      <a:pt x="212" y="20478"/>
                      <a:pt x="358" y="20618"/>
                    </a:cubicBezTo>
                    <a:cubicBezTo>
                      <a:pt x="505" y="20758"/>
                      <a:pt x="687" y="20815"/>
                      <a:pt x="1163" y="20815"/>
                    </a:cubicBezTo>
                    <a:cubicBezTo>
                      <a:pt x="1638" y="20815"/>
                      <a:pt x="2405" y="20758"/>
                      <a:pt x="3246" y="20758"/>
                    </a:cubicBezTo>
                    <a:cubicBezTo>
                      <a:pt x="4086" y="20758"/>
                      <a:pt x="5000" y="20815"/>
                      <a:pt x="5877" y="20871"/>
                    </a:cubicBezTo>
                    <a:cubicBezTo>
                      <a:pt x="6754" y="20927"/>
                      <a:pt x="7595" y="20983"/>
                      <a:pt x="8436" y="21039"/>
                    </a:cubicBezTo>
                    <a:cubicBezTo>
                      <a:pt x="9276" y="21095"/>
                      <a:pt x="10117" y="21151"/>
                      <a:pt x="11085" y="21151"/>
                    </a:cubicBezTo>
                    <a:cubicBezTo>
                      <a:pt x="12054" y="21151"/>
                      <a:pt x="13150" y="21095"/>
                      <a:pt x="14064" y="21095"/>
                    </a:cubicBezTo>
                    <a:cubicBezTo>
                      <a:pt x="14978" y="21095"/>
                      <a:pt x="15709" y="21151"/>
                      <a:pt x="16348" y="21263"/>
                    </a:cubicBezTo>
                    <a:cubicBezTo>
                      <a:pt x="16988" y="21376"/>
                      <a:pt x="17536" y="21544"/>
                      <a:pt x="18084" y="21572"/>
                    </a:cubicBezTo>
                    <a:cubicBezTo>
                      <a:pt x="18633" y="21600"/>
                      <a:pt x="19181" y="21488"/>
                      <a:pt x="19656" y="21348"/>
                    </a:cubicBezTo>
                    <a:cubicBezTo>
                      <a:pt x="20131" y="21207"/>
                      <a:pt x="20533" y="21039"/>
                      <a:pt x="20825" y="20899"/>
                    </a:cubicBezTo>
                    <a:cubicBezTo>
                      <a:pt x="21118" y="20758"/>
                      <a:pt x="21301" y="20646"/>
                      <a:pt x="21410" y="20310"/>
                    </a:cubicBezTo>
                    <a:cubicBezTo>
                      <a:pt x="21520" y="19973"/>
                      <a:pt x="21556" y="19412"/>
                      <a:pt x="21556" y="18486"/>
                    </a:cubicBezTo>
                    <a:cubicBezTo>
                      <a:pt x="21556" y="17561"/>
                      <a:pt x="21520" y="16270"/>
                      <a:pt x="21502" y="14559"/>
                    </a:cubicBezTo>
                    <a:cubicBezTo>
                      <a:pt x="21483" y="12848"/>
                      <a:pt x="21483" y="10716"/>
                      <a:pt x="21447" y="9033"/>
                    </a:cubicBezTo>
                    <a:cubicBezTo>
                      <a:pt x="21410" y="7350"/>
                      <a:pt x="21337" y="6115"/>
                      <a:pt x="21301" y="5077"/>
                    </a:cubicBezTo>
                    <a:cubicBezTo>
                      <a:pt x="21264" y="4039"/>
                      <a:pt x="21264" y="3198"/>
                      <a:pt x="21264" y="2497"/>
                    </a:cubicBezTo>
                    <a:cubicBezTo>
                      <a:pt x="21264" y="1795"/>
                      <a:pt x="21264" y="1234"/>
                      <a:pt x="21319" y="842"/>
                    </a:cubicBezTo>
                    <a:cubicBezTo>
                      <a:pt x="21374" y="449"/>
                      <a:pt x="21483" y="224"/>
                      <a:pt x="21593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3" name="Form"/>
              <p:cNvSpPr/>
              <p:nvPr/>
            </p:nvSpPr>
            <p:spPr>
              <a:xfrm>
                <a:off x="1711276" y="-27596"/>
                <a:ext cx="340642" cy="66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490" extrusionOk="0">
                    <a:moveTo>
                      <a:pt x="0" y="21490"/>
                    </a:moveTo>
                    <a:cubicBezTo>
                      <a:pt x="671" y="18586"/>
                      <a:pt x="1341" y="15682"/>
                      <a:pt x="2012" y="12868"/>
                    </a:cubicBezTo>
                    <a:cubicBezTo>
                      <a:pt x="2682" y="10055"/>
                      <a:pt x="3353" y="7332"/>
                      <a:pt x="3829" y="5426"/>
                    </a:cubicBezTo>
                    <a:cubicBezTo>
                      <a:pt x="4306" y="3520"/>
                      <a:pt x="4588" y="2431"/>
                      <a:pt x="4800" y="1614"/>
                    </a:cubicBezTo>
                    <a:cubicBezTo>
                      <a:pt x="5012" y="798"/>
                      <a:pt x="5153" y="253"/>
                      <a:pt x="5312" y="72"/>
                    </a:cubicBezTo>
                    <a:cubicBezTo>
                      <a:pt x="5471" y="-110"/>
                      <a:pt x="5647" y="72"/>
                      <a:pt x="6000" y="435"/>
                    </a:cubicBezTo>
                    <a:cubicBezTo>
                      <a:pt x="6353" y="798"/>
                      <a:pt x="6882" y="1342"/>
                      <a:pt x="7729" y="1614"/>
                    </a:cubicBezTo>
                    <a:cubicBezTo>
                      <a:pt x="8576" y="1887"/>
                      <a:pt x="9741" y="1887"/>
                      <a:pt x="10835" y="1796"/>
                    </a:cubicBezTo>
                    <a:cubicBezTo>
                      <a:pt x="11929" y="1705"/>
                      <a:pt x="12953" y="1524"/>
                      <a:pt x="13747" y="1614"/>
                    </a:cubicBezTo>
                    <a:cubicBezTo>
                      <a:pt x="14541" y="1705"/>
                      <a:pt x="15106" y="2068"/>
                      <a:pt x="15812" y="2522"/>
                    </a:cubicBezTo>
                    <a:cubicBezTo>
                      <a:pt x="16518" y="2976"/>
                      <a:pt x="17365" y="3520"/>
                      <a:pt x="18229" y="3883"/>
                    </a:cubicBezTo>
                    <a:cubicBezTo>
                      <a:pt x="19094" y="4246"/>
                      <a:pt x="19976" y="4428"/>
                      <a:pt x="20559" y="4428"/>
                    </a:cubicBezTo>
                    <a:cubicBezTo>
                      <a:pt x="21141" y="4428"/>
                      <a:pt x="21424" y="4246"/>
                      <a:pt x="21512" y="4519"/>
                    </a:cubicBezTo>
                    <a:cubicBezTo>
                      <a:pt x="21600" y="4791"/>
                      <a:pt x="21494" y="5517"/>
                      <a:pt x="21194" y="7332"/>
                    </a:cubicBezTo>
                    <a:cubicBezTo>
                      <a:pt x="20894" y="9147"/>
                      <a:pt x="20400" y="12051"/>
                      <a:pt x="19959" y="14411"/>
                    </a:cubicBezTo>
                    <a:cubicBezTo>
                      <a:pt x="19518" y="16771"/>
                      <a:pt x="19129" y="18586"/>
                      <a:pt x="18741" y="20401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4" name="Form"/>
              <p:cNvSpPr/>
              <p:nvPr/>
            </p:nvSpPr>
            <p:spPr>
              <a:xfrm>
                <a:off x="2019420" y="6668"/>
                <a:ext cx="62033" cy="224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575" extrusionOk="0">
                    <a:moveTo>
                      <a:pt x="555" y="5158"/>
                    </a:moveTo>
                    <a:cubicBezTo>
                      <a:pt x="555" y="6018"/>
                      <a:pt x="555" y="6878"/>
                      <a:pt x="458" y="8113"/>
                    </a:cubicBezTo>
                    <a:cubicBezTo>
                      <a:pt x="362" y="9349"/>
                      <a:pt x="169" y="10961"/>
                      <a:pt x="72" y="12869"/>
                    </a:cubicBezTo>
                    <a:cubicBezTo>
                      <a:pt x="-24" y="14776"/>
                      <a:pt x="-24" y="16979"/>
                      <a:pt x="72" y="18349"/>
                    </a:cubicBezTo>
                    <a:cubicBezTo>
                      <a:pt x="169" y="19719"/>
                      <a:pt x="362" y="20257"/>
                      <a:pt x="362" y="20713"/>
                    </a:cubicBezTo>
                    <a:cubicBezTo>
                      <a:pt x="362" y="21170"/>
                      <a:pt x="169" y="21546"/>
                      <a:pt x="362" y="21573"/>
                    </a:cubicBezTo>
                    <a:cubicBezTo>
                      <a:pt x="555" y="21600"/>
                      <a:pt x="1133" y="21278"/>
                      <a:pt x="2965" y="20552"/>
                    </a:cubicBezTo>
                    <a:cubicBezTo>
                      <a:pt x="4797" y="19827"/>
                      <a:pt x="7883" y="18699"/>
                      <a:pt x="10487" y="17812"/>
                    </a:cubicBezTo>
                    <a:cubicBezTo>
                      <a:pt x="13090" y="16925"/>
                      <a:pt x="15212" y="16281"/>
                      <a:pt x="16658" y="15851"/>
                    </a:cubicBezTo>
                    <a:cubicBezTo>
                      <a:pt x="18105" y="15421"/>
                      <a:pt x="18876" y="15206"/>
                      <a:pt x="19647" y="14991"/>
                    </a:cubicBezTo>
                    <a:cubicBezTo>
                      <a:pt x="20419" y="14776"/>
                      <a:pt x="21190" y="14561"/>
                      <a:pt x="21383" y="14319"/>
                    </a:cubicBezTo>
                    <a:cubicBezTo>
                      <a:pt x="21576" y="14078"/>
                      <a:pt x="21190" y="13809"/>
                      <a:pt x="20997" y="13110"/>
                    </a:cubicBezTo>
                    <a:cubicBezTo>
                      <a:pt x="20805" y="12412"/>
                      <a:pt x="20805" y="11284"/>
                      <a:pt x="20612" y="10182"/>
                    </a:cubicBezTo>
                    <a:cubicBezTo>
                      <a:pt x="20419" y="9081"/>
                      <a:pt x="20033" y="8006"/>
                      <a:pt x="19647" y="7066"/>
                    </a:cubicBezTo>
                    <a:cubicBezTo>
                      <a:pt x="19262" y="6125"/>
                      <a:pt x="18876" y="5319"/>
                      <a:pt x="18201" y="4460"/>
                    </a:cubicBezTo>
                    <a:cubicBezTo>
                      <a:pt x="17526" y="3600"/>
                      <a:pt x="16562" y="2687"/>
                      <a:pt x="15887" y="2096"/>
                    </a:cubicBezTo>
                    <a:cubicBezTo>
                      <a:pt x="15212" y="1504"/>
                      <a:pt x="14826" y="1236"/>
                      <a:pt x="15115" y="940"/>
                    </a:cubicBezTo>
                    <a:cubicBezTo>
                      <a:pt x="15405" y="645"/>
                      <a:pt x="16369" y="322"/>
                      <a:pt x="17333" y="0"/>
                    </a:cubicBezTo>
                    <a:close/>
                  </a:path>
                </a:pathLst>
              </a:custGeom>
              <a:solidFill>
                <a:srgbClr val="AD3E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5" name="Form"/>
              <p:cNvSpPr/>
              <p:nvPr/>
            </p:nvSpPr>
            <p:spPr>
              <a:xfrm>
                <a:off x="1702905" y="-39169"/>
                <a:ext cx="350595" cy="75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463" extrusionOk="0">
                    <a:moveTo>
                      <a:pt x="0" y="19571"/>
                    </a:moveTo>
                    <a:cubicBezTo>
                      <a:pt x="480" y="17837"/>
                      <a:pt x="960" y="16102"/>
                      <a:pt x="1509" y="14210"/>
                    </a:cubicBezTo>
                    <a:cubicBezTo>
                      <a:pt x="2057" y="12318"/>
                      <a:pt x="2674" y="10269"/>
                      <a:pt x="3223" y="8692"/>
                    </a:cubicBezTo>
                    <a:cubicBezTo>
                      <a:pt x="3771" y="7116"/>
                      <a:pt x="4251" y="6012"/>
                      <a:pt x="4714" y="4672"/>
                    </a:cubicBezTo>
                    <a:cubicBezTo>
                      <a:pt x="5177" y="3332"/>
                      <a:pt x="5623" y="1755"/>
                      <a:pt x="6017" y="888"/>
                    </a:cubicBezTo>
                    <a:cubicBezTo>
                      <a:pt x="6411" y="21"/>
                      <a:pt x="6754" y="-137"/>
                      <a:pt x="7269" y="99"/>
                    </a:cubicBezTo>
                    <a:cubicBezTo>
                      <a:pt x="7783" y="336"/>
                      <a:pt x="8469" y="967"/>
                      <a:pt x="9189" y="1597"/>
                    </a:cubicBezTo>
                    <a:cubicBezTo>
                      <a:pt x="9909" y="2228"/>
                      <a:pt x="10663" y="2859"/>
                      <a:pt x="11451" y="3332"/>
                    </a:cubicBezTo>
                    <a:cubicBezTo>
                      <a:pt x="12240" y="3805"/>
                      <a:pt x="13063" y="4120"/>
                      <a:pt x="13903" y="4356"/>
                    </a:cubicBezTo>
                    <a:cubicBezTo>
                      <a:pt x="14743" y="4593"/>
                      <a:pt x="15600" y="4751"/>
                      <a:pt x="16286" y="4593"/>
                    </a:cubicBezTo>
                    <a:cubicBezTo>
                      <a:pt x="16971" y="4435"/>
                      <a:pt x="17486" y="3962"/>
                      <a:pt x="18206" y="3726"/>
                    </a:cubicBezTo>
                    <a:cubicBezTo>
                      <a:pt x="18926" y="3489"/>
                      <a:pt x="19851" y="3489"/>
                      <a:pt x="20469" y="3410"/>
                    </a:cubicBezTo>
                    <a:cubicBezTo>
                      <a:pt x="21086" y="3332"/>
                      <a:pt x="21394" y="3174"/>
                      <a:pt x="21497" y="3568"/>
                    </a:cubicBezTo>
                    <a:cubicBezTo>
                      <a:pt x="21600" y="3962"/>
                      <a:pt x="21497" y="4908"/>
                      <a:pt x="21309" y="6406"/>
                    </a:cubicBezTo>
                    <a:cubicBezTo>
                      <a:pt x="21120" y="7904"/>
                      <a:pt x="20846" y="9954"/>
                      <a:pt x="20520" y="12555"/>
                    </a:cubicBezTo>
                    <a:cubicBezTo>
                      <a:pt x="20194" y="15156"/>
                      <a:pt x="19817" y="18310"/>
                      <a:pt x="19440" y="21463"/>
                    </a:cubicBezTo>
                    <a:close/>
                  </a:path>
                </a:pathLst>
              </a:custGeom>
              <a:solidFill>
                <a:srgbClr val="7B29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6" name="Form"/>
              <p:cNvSpPr/>
              <p:nvPr/>
            </p:nvSpPr>
            <p:spPr>
              <a:xfrm>
                <a:off x="1706253" y="-29123"/>
                <a:ext cx="354573" cy="70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453" extrusionOk="0">
                    <a:moveTo>
                      <a:pt x="0" y="18922"/>
                    </a:moveTo>
                    <a:cubicBezTo>
                      <a:pt x="610" y="16222"/>
                      <a:pt x="1221" y="13522"/>
                      <a:pt x="1882" y="11244"/>
                    </a:cubicBezTo>
                    <a:cubicBezTo>
                      <a:pt x="2543" y="8966"/>
                      <a:pt x="3255" y="7109"/>
                      <a:pt x="3984" y="5337"/>
                    </a:cubicBezTo>
                    <a:cubicBezTo>
                      <a:pt x="4713" y="3566"/>
                      <a:pt x="5459" y="1878"/>
                      <a:pt x="6087" y="950"/>
                    </a:cubicBezTo>
                    <a:cubicBezTo>
                      <a:pt x="6714" y="22"/>
                      <a:pt x="7223" y="-147"/>
                      <a:pt x="7935" y="106"/>
                    </a:cubicBezTo>
                    <a:cubicBezTo>
                      <a:pt x="8647" y="359"/>
                      <a:pt x="9562" y="1034"/>
                      <a:pt x="10580" y="1372"/>
                    </a:cubicBezTo>
                    <a:cubicBezTo>
                      <a:pt x="11597" y="1709"/>
                      <a:pt x="12716" y="1709"/>
                      <a:pt x="13631" y="1541"/>
                    </a:cubicBezTo>
                    <a:cubicBezTo>
                      <a:pt x="14547" y="1372"/>
                      <a:pt x="15259" y="1034"/>
                      <a:pt x="16005" y="781"/>
                    </a:cubicBezTo>
                    <a:cubicBezTo>
                      <a:pt x="16751" y="528"/>
                      <a:pt x="17531" y="359"/>
                      <a:pt x="18260" y="444"/>
                    </a:cubicBezTo>
                    <a:cubicBezTo>
                      <a:pt x="18989" y="528"/>
                      <a:pt x="19667" y="866"/>
                      <a:pt x="20091" y="1034"/>
                    </a:cubicBezTo>
                    <a:cubicBezTo>
                      <a:pt x="20515" y="1203"/>
                      <a:pt x="20684" y="1203"/>
                      <a:pt x="20905" y="1203"/>
                    </a:cubicBezTo>
                    <a:cubicBezTo>
                      <a:pt x="21125" y="1203"/>
                      <a:pt x="21397" y="1203"/>
                      <a:pt x="21498" y="1709"/>
                    </a:cubicBezTo>
                    <a:cubicBezTo>
                      <a:pt x="21600" y="2216"/>
                      <a:pt x="21532" y="3228"/>
                      <a:pt x="21244" y="5422"/>
                    </a:cubicBezTo>
                    <a:cubicBezTo>
                      <a:pt x="20956" y="7616"/>
                      <a:pt x="20447" y="10991"/>
                      <a:pt x="20108" y="13437"/>
                    </a:cubicBezTo>
                    <a:cubicBezTo>
                      <a:pt x="19769" y="15884"/>
                      <a:pt x="19599" y="17403"/>
                      <a:pt x="19447" y="18584"/>
                    </a:cubicBezTo>
                    <a:cubicBezTo>
                      <a:pt x="19294" y="19765"/>
                      <a:pt x="19159" y="20609"/>
                      <a:pt x="19023" y="21453"/>
                    </a:cubicBezTo>
                    <a:close/>
                  </a:path>
                </a:pathLst>
              </a:custGeom>
              <a:solidFill>
                <a:srgbClr val="7B29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7" name="Form"/>
              <p:cNvSpPr/>
              <p:nvPr/>
            </p:nvSpPr>
            <p:spPr>
              <a:xfrm>
                <a:off x="2010979" y="3032"/>
                <a:ext cx="65187" cy="233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480" extrusionOk="0">
                    <a:moveTo>
                      <a:pt x="0" y="5568"/>
                    </a:moveTo>
                    <a:cubicBezTo>
                      <a:pt x="369" y="5311"/>
                      <a:pt x="738" y="5055"/>
                      <a:pt x="1108" y="5055"/>
                    </a:cubicBezTo>
                    <a:cubicBezTo>
                      <a:pt x="1477" y="5055"/>
                      <a:pt x="1846" y="5311"/>
                      <a:pt x="2215" y="6132"/>
                    </a:cubicBezTo>
                    <a:cubicBezTo>
                      <a:pt x="2585" y="6953"/>
                      <a:pt x="2954" y="8338"/>
                      <a:pt x="3046" y="10057"/>
                    </a:cubicBezTo>
                    <a:cubicBezTo>
                      <a:pt x="3138" y="11776"/>
                      <a:pt x="2954" y="13828"/>
                      <a:pt x="2769" y="15547"/>
                    </a:cubicBezTo>
                    <a:cubicBezTo>
                      <a:pt x="2585" y="17266"/>
                      <a:pt x="2400" y="18651"/>
                      <a:pt x="2308" y="19472"/>
                    </a:cubicBezTo>
                    <a:cubicBezTo>
                      <a:pt x="2215" y="20293"/>
                      <a:pt x="2215" y="20549"/>
                      <a:pt x="2215" y="20831"/>
                    </a:cubicBezTo>
                    <a:cubicBezTo>
                      <a:pt x="2215" y="21114"/>
                      <a:pt x="2215" y="21421"/>
                      <a:pt x="2492" y="21473"/>
                    </a:cubicBezTo>
                    <a:cubicBezTo>
                      <a:pt x="2769" y="21524"/>
                      <a:pt x="3323" y="21319"/>
                      <a:pt x="4985" y="20806"/>
                    </a:cubicBezTo>
                    <a:cubicBezTo>
                      <a:pt x="6646" y="20293"/>
                      <a:pt x="9415" y="19472"/>
                      <a:pt x="11908" y="18779"/>
                    </a:cubicBezTo>
                    <a:cubicBezTo>
                      <a:pt x="14400" y="18086"/>
                      <a:pt x="16615" y="17522"/>
                      <a:pt x="18185" y="17112"/>
                    </a:cubicBezTo>
                    <a:cubicBezTo>
                      <a:pt x="19754" y="16701"/>
                      <a:pt x="20677" y="16445"/>
                      <a:pt x="21046" y="16188"/>
                    </a:cubicBezTo>
                    <a:cubicBezTo>
                      <a:pt x="21415" y="15932"/>
                      <a:pt x="21231" y="15675"/>
                      <a:pt x="21231" y="14777"/>
                    </a:cubicBezTo>
                    <a:cubicBezTo>
                      <a:pt x="21231" y="13879"/>
                      <a:pt x="21415" y="12340"/>
                      <a:pt x="21508" y="10673"/>
                    </a:cubicBezTo>
                    <a:cubicBezTo>
                      <a:pt x="21600" y="9005"/>
                      <a:pt x="21600" y="7210"/>
                      <a:pt x="21323" y="5722"/>
                    </a:cubicBezTo>
                    <a:cubicBezTo>
                      <a:pt x="21046" y="4234"/>
                      <a:pt x="20492" y="3054"/>
                      <a:pt x="20031" y="2207"/>
                    </a:cubicBezTo>
                    <a:cubicBezTo>
                      <a:pt x="19569" y="1361"/>
                      <a:pt x="19200" y="848"/>
                      <a:pt x="18738" y="488"/>
                    </a:cubicBezTo>
                    <a:cubicBezTo>
                      <a:pt x="18277" y="129"/>
                      <a:pt x="17723" y="-76"/>
                      <a:pt x="17538" y="27"/>
                    </a:cubicBezTo>
                    <a:cubicBezTo>
                      <a:pt x="17354" y="129"/>
                      <a:pt x="17538" y="540"/>
                      <a:pt x="17723" y="950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8" name="Form"/>
              <p:cNvSpPr/>
              <p:nvPr/>
            </p:nvSpPr>
            <p:spPr>
              <a:xfrm>
                <a:off x="2006026" y="-5052"/>
                <a:ext cx="79531" cy="246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578" extrusionOk="0">
                    <a:moveTo>
                      <a:pt x="1794" y="3949"/>
                    </a:moveTo>
                    <a:cubicBezTo>
                      <a:pt x="1643" y="5315"/>
                      <a:pt x="1491" y="6680"/>
                      <a:pt x="1265" y="8070"/>
                    </a:cubicBezTo>
                    <a:cubicBezTo>
                      <a:pt x="1038" y="9459"/>
                      <a:pt x="736" y="10873"/>
                      <a:pt x="510" y="12385"/>
                    </a:cubicBezTo>
                    <a:cubicBezTo>
                      <a:pt x="283" y="13896"/>
                      <a:pt x="132" y="15505"/>
                      <a:pt x="57" y="16724"/>
                    </a:cubicBezTo>
                    <a:cubicBezTo>
                      <a:pt x="-19" y="17943"/>
                      <a:pt x="-19" y="18772"/>
                      <a:pt x="57" y="19308"/>
                    </a:cubicBezTo>
                    <a:cubicBezTo>
                      <a:pt x="132" y="19845"/>
                      <a:pt x="283" y="20088"/>
                      <a:pt x="661" y="20284"/>
                    </a:cubicBezTo>
                    <a:cubicBezTo>
                      <a:pt x="1038" y="20479"/>
                      <a:pt x="1643" y="20625"/>
                      <a:pt x="2322" y="20747"/>
                    </a:cubicBezTo>
                    <a:cubicBezTo>
                      <a:pt x="3002" y="20869"/>
                      <a:pt x="3757" y="20966"/>
                      <a:pt x="4135" y="21137"/>
                    </a:cubicBezTo>
                    <a:cubicBezTo>
                      <a:pt x="4512" y="21307"/>
                      <a:pt x="4512" y="21551"/>
                      <a:pt x="4739" y="21576"/>
                    </a:cubicBezTo>
                    <a:cubicBezTo>
                      <a:pt x="4966" y="21600"/>
                      <a:pt x="5419" y="21405"/>
                      <a:pt x="6929" y="20820"/>
                    </a:cubicBezTo>
                    <a:cubicBezTo>
                      <a:pt x="8440" y="20235"/>
                      <a:pt x="11008" y="19260"/>
                      <a:pt x="13273" y="18528"/>
                    </a:cubicBezTo>
                    <a:cubicBezTo>
                      <a:pt x="15539" y="17797"/>
                      <a:pt x="17503" y="17309"/>
                      <a:pt x="18787" y="16992"/>
                    </a:cubicBezTo>
                    <a:cubicBezTo>
                      <a:pt x="20071" y="16675"/>
                      <a:pt x="20675" y="16529"/>
                      <a:pt x="21052" y="16334"/>
                    </a:cubicBezTo>
                    <a:cubicBezTo>
                      <a:pt x="21430" y="16139"/>
                      <a:pt x="21581" y="15895"/>
                      <a:pt x="21505" y="15408"/>
                    </a:cubicBezTo>
                    <a:cubicBezTo>
                      <a:pt x="21430" y="14920"/>
                      <a:pt x="21128" y="14189"/>
                      <a:pt x="20977" y="12970"/>
                    </a:cubicBezTo>
                    <a:cubicBezTo>
                      <a:pt x="20826" y="11751"/>
                      <a:pt x="20826" y="10044"/>
                      <a:pt x="20675" y="8606"/>
                    </a:cubicBezTo>
                    <a:cubicBezTo>
                      <a:pt x="20524" y="7167"/>
                      <a:pt x="20222" y="5997"/>
                      <a:pt x="19919" y="4827"/>
                    </a:cubicBezTo>
                    <a:cubicBezTo>
                      <a:pt x="19617" y="3657"/>
                      <a:pt x="19315" y="2487"/>
                      <a:pt x="19089" y="1682"/>
                    </a:cubicBezTo>
                    <a:cubicBezTo>
                      <a:pt x="18862" y="878"/>
                      <a:pt x="18711" y="439"/>
                      <a:pt x="18560" y="0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9" name="Form"/>
              <p:cNvSpPr/>
              <p:nvPr/>
            </p:nvSpPr>
            <p:spPr>
              <a:xfrm>
                <a:off x="1701231" y="-31717"/>
                <a:ext cx="373358" cy="76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7" h="21565" extrusionOk="0">
                    <a:moveTo>
                      <a:pt x="0" y="17339"/>
                    </a:moveTo>
                    <a:cubicBezTo>
                      <a:pt x="516" y="14365"/>
                      <a:pt x="1032" y="11391"/>
                      <a:pt x="1628" y="8808"/>
                    </a:cubicBezTo>
                    <a:cubicBezTo>
                      <a:pt x="2224" y="6226"/>
                      <a:pt x="2901" y="4035"/>
                      <a:pt x="3530" y="2626"/>
                    </a:cubicBezTo>
                    <a:cubicBezTo>
                      <a:pt x="4159" y="1217"/>
                      <a:pt x="4739" y="591"/>
                      <a:pt x="5481" y="278"/>
                    </a:cubicBezTo>
                    <a:cubicBezTo>
                      <a:pt x="6222" y="-35"/>
                      <a:pt x="7125" y="-35"/>
                      <a:pt x="7818" y="43"/>
                    </a:cubicBezTo>
                    <a:cubicBezTo>
                      <a:pt x="8511" y="122"/>
                      <a:pt x="8995" y="278"/>
                      <a:pt x="9591" y="591"/>
                    </a:cubicBezTo>
                    <a:cubicBezTo>
                      <a:pt x="10187" y="904"/>
                      <a:pt x="10897" y="1374"/>
                      <a:pt x="11622" y="1765"/>
                    </a:cubicBezTo>
                    <a:cubicBezTo>
                      <a:pt x="12347" y="2156"/>
                      <a:pt x="13089" y="2469"/>
                      <a:pt x="13879" y="2469"/>
                    </a:cubicBezTo>
                    <a:cubicBezTo>
                      <a:pt x="14669" y="2469"/>
                      <a:pt x="15507" y="2156"/>
                      <a:pt x="16248" y="2000"/>
                    </a:cubicBezTo>
                    <a:cubicBezTo>
                      <a:pt x="16990" y="1843"/>
                      <a:pt x="17635" y="1843"/>
                      <a:pt x="18279" y="1765"/>
                    </a:cubicBezTo>
                    <a:cubicBezTo>
                      <a:pt x="18924" y="1687"/>
                      <a:pt x="19569" y="1530"/>
                      <a:pt x="20053" y="1217"/>
                    </a:cubicBezTo>
                    <a:cubicBezTo>
                      <a:pt x="20536" y="904"/>
                      <a:pt x="20859" y="435"/>
                      <a:pt x="21100" y="200"/>
                    </a:cubicBezTo>
                    <a:cubicBezTo>
                      <a:pt x="21342" y="-35"/>
                      <a:pt x="21503" y="-35"/>
                      <a:pt x="21552" y="435"/>
                    </a:cubicBezTo>
                    <a:cubicBezTo>
                      <a:pt x="21600" y="904"/>
                      <a:pt x="21536" y="1843"/>
                      <a:pt x="21326" y="3330"/>
                    </a:cubicBezTo>
                    <a:cubicBezTo>
                      <a:pt x="21116" y="4817"/>
                      <a:pt x="20762" y="6852"/>
                      <a:pt x="20343" y="9435"/>
                    </a:cubicBezTo>
                    <a:cubicBezTo>
                      <a:pt x="19924" y="12017"/>
                      <a:pt x="19440" y="15148"/>
                      <a:pt x="19150" y="17026"/>
                    </a:cubicBezTo>
                    <a:cubicBezTo>
                      <a:pt x="18860" y="18904"/>
                      <a:pt x="18763" y="19530"/>
                      <a:pt x="18634" y="20000"/>
                    </a:cubicBezTo>
                    <a:cubicBezTo>
                      <a:pt x="18505" y="20469"/>
                      <a:pt x="18344" y="20782"/>
                      <a:pt x="18263" y="21017"/>
                    </a:cubicBezTo>
                    <a:cubicBezTo>
                      <a:pt x="18183" y="21252"/>
                      <a:pt x="18183" y="21408"/>
                      <a:pt x="18183" y="21565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210" name="Linie" descr="Linie"/>
              <p:cNvPicPr>
                <a:picLocks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3629" y="371496"/>
                <a:ext cx="93812" cy="103114"/>
              </a:xfrm>
              <a:prstGeom prst="rect">
                <a:avLst/>
              </a:prstGeom>
              <a:effectLst/>
            </p:spPr>
          </p:pic>
          <p:pic>
            <p:nvPicPr>
              <p:cNvPr id="211" name="Linie" descr="Linie"/>
              <p:cNvPicPr>
                <a:picLocks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39067" y="274420"/>
                <a:ext cx="99764" cy="112955"/>
              </a:xfrm>
              <a:prstGeom prst="rect">
                <a:avLst/>
              </a:prstGeom>
              <a:effectLst/>
            </p:spPr>
          </p:pic>
          <p:pic>
            <p:nvPicPr>
              <p:cNvPr id="212" name="Linie" descr="Linie"/>
              <p:cNvPicPr>
                <a:picLocks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51034" y="-220775"/>
                <a:ext cx="637024" cy="465292"/>
              </a:xfrm>
              <a:prstGeom prst="rect">
                <a:avLst/>
              </a:prstGeom>
              <a:effectLst/>
            </p:spPr>
          </p:pic>
          <p:pic>
            <p:nvPicPr>
              <p:cNvPr id="213" name="Linie" descr="Linie"/>
              <p:cNvPicPr>
                <a:picLocks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626066" y="-168239"/>
                <a:ext cx="190081" cy="132004"/>
              </a:xfrm>
              <a:prstGeom prst="rect">
                <a:avLst/>
              </a:prstGeom>
              <a:effectLst/>
            </p:spPr>
          </p:pic>
          <p:pic>
            <p:nvPicPr>
              <p:cNvPr id="214" name="Linie" descr="Linie"/>
              <p:cNvPicPr>
                <a:picLocks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762886" y="-172338"/>
                <a:ext cx="179642" cy="96839"/>
              </a:xfrm>
              <a:prstGeom prst="rect">
                <a:avLst/>
              </a:prstGeom>
              <a:effectLst/>
            </p:spPr>
          </p:pic>
          <p:pic>
            <p:nvPicPr>
              <p:cNvPr id="215" name="Linie" descr="Linie"/>
              <p:cNvPicPr>
                <a:picLocks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88280" y="-105135"/>
                <a:ext cx="958032" cy="776955"/>
              </a:xfrm>
              <a:prstGeom prst="rect">
                <a:avLst/>
              </a:prstGeom>
              <a:effectLst/>
            </p:spPr>
          </p:pic>
          <p:sp>
            <p:nvSpPr>
              <p:cNvPr id="216" name="Linie"/>
              <p:cNvSpPr/>
              <p:nvPr/>
            </p:nvSpPr>
            <p:spPr>
              <a:xfrm>
                <a:off x="689198" y="-113862"/>
                <a:ext cx="965" cy="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336" y="14500"/>
                      <a:pt x="12671" y="7399"/>
                      <a:pt x="21600" y="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17" name="Linie"/>
              <p:cNvSpPr/>
              <p:nvPr/>
            </p:nvSpPr>
            <p:spPr>
              <a:xfrm>
                <a:off x="729469" y="-131266"/>
                <a:ext cx="41" cy="5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1600" y="8903"/>
                      <a:pt x="21600" y="15252"/>
                      <a:pt x="21600" y="2160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18" name="Linie"/>
              <p:cNvSpPr/>
              <p:nvPr/>
            </p:nvSpPr>
            <p:spPr>
              <a:xfrm>
                <a:off x="733259" y="-137208"/>
                <a:ext cx="1720" cy="1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920" y="14314"/>
                      <a:pt x="13840" y="7029"/>
                      <a:pt x="21600" y="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19" name="Linie"/>
              <p:cNvSpPr/>
              <p:nvPr/>
            </p:nvSpPr>
            <p:spPr>
              <a:xfrm>
                <a:off x="762820" y="-139442"/>
                <a:ext cx="1377" cy="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05" extrusionOk="0">
                    <a:moveTo>
                      <a:pt x="0" y="0"/>
                    </a:moveTo>
                    <a:cubicBezTo>
                      <a:pt x="1553" y="2463"/>
                      <a:pt x="3034" y="4752"/>
                      <a:pt x="4428" y="6797"/>
                    </a:cubicBezTo>
                    <a:cubicBezTo>
                      <a:pt x="11787" y="17599"/>
                      <a:pt x="16694" y="21600"/>
                      <a:pt x="19147" y="20400"/>
                    </a:cubicBezTo>
                    <a:cubicBezTo>
                      <a:pt x="21600" y="19200"/>
                      <a:pt x="21600" y="12798"/>
                      <a:pt x="21600" y="6397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220" name="Linie" descr="Linie"/>
              <p:cNvPicPr>
                <a:picLocks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898526" y="-224348"/>
                <a:ext cx="80017" cy="118288"/>
              </a:xfrm>
              <a:prstGeom prst="rect">
                <a:avLst/>
              </a:prstGeom>
              <a:effectLst/>
            </p:spPr>
          </p:pic>
          <p:pic>
            <p:nvPicPr>
              <p:cNvPr id="221" name="Linie" descr="Linie"/>
              <p:cNvPicPr>
                <a:picLocks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856815" y="-219712"/>
                <a:ext cx="313725" cy="892961"/>
              </a:xfrm>
              <a:prstGeom prst="rect">
                <a:avLst/>
              </a:prstGeom>
              <a:effectLst/>
            </p:spPr>
          </p:pic>
          <p:sp>
            <p:nvSpPr>
              <p:cNvPr id="222" name="Linie"/>
              <p:cNvSpPr/>
              <p:nvPr/>
            </p:nvSpPr>
            <p:spPr>
              <a:xfrm>
                <a:off x="1152312" y="94934"/>
                <a:ext cx="7501" cy="131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2" extrusionOk="0">
                    <a:moveTo>
                      <a:pt x="21600" y="0"/>
                    </a:moveTo>
                    <a:cubicBezTo>
                      <a:pt x="20700" y="1522"/>
                      <a:pt x="19800" y="3044"/>
                      <a:pt x="18450" y="4507"/>
                    </a:cubicBezTo>
                    <a:cubicBezTo>
                      <a:pt x="17100" y="5971"/>
                      <a:pt x="15300" y="7376"/>
                      <a:pt x="13500" y="8722"/>
                    </a:cubicBezTo>
                    <a:cubicBezTo>
                      <a:pt x="11700" y="10068"/>
                      <a:pt x="9900" y="11356"/>
                      <a:pt x="7650" y="12790"/>
                    </a:cubicBezTo>
                    <a:cubicBezTo>
                      <a:pt x="5400" y="14224"/>
                      <a:pt x="2700" y="15805"/>
                      <a:pt x="1350" y="17180"/>
                    </a:cubicBezTo>
                    <a:cubicBezTo>
                      <a:pt x="0" y="18556"/>
                      <a:pt x="0" y="19727"/>
                      <a:pt x="0" y="20488"/>
                    </a:cubicBezTo>
                    <a:cubicBezTo>
                      <a:pt x="0" y="21249"/>
                      <a:pt x="0" y="21600"/>
                      <a:pt x="900" y="21571"/>
                    </a:cubicBezTo>
                    <a:cubicBezTo>
                      <a:pt x="1800" y="21541"/>
                      <a:pt x="3600" y="21132"/>
                      <a:pt x="5400" y="20722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3" name="Linie"/>
              <p:cNvSpPr/>
              <p:nvPr/>
            </p:nvSpPr>
            <p:spPr>
              <a:xfrm>
                <a:off x="1159812" y="94934"/>
                <a:ext cx="176750" cy="5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40" y="5712"/>
                      <a:pt x="1680" y="11425"/>
                      <a:pt x="2578" y="13567"/>
                    </a:cubicBezTo>
                    <a:cubicBezTo>
                      <a:pt x="3475" y="15709"/>
                      <a:pt x="4430" y="14281"/>
                      <a:pt x="5747" y="13567"/>
                    </a:cubicBezTo>
                    <a:cubicBezTo>
                      <a:pt x="7065" y="12853"/>
                      <a:pt x="8745" y="12853"/>
                      <a:pt x="10387" y="12853"/>
                    </a:cubicBezTo>
                    <a:cubicBezTo>
                      <a:pt x="12030" y="12853"/>
                      <a:pt x="13633" y="12853"/>
                      <a:pt x="14894" y="13567"/>
                    </a:cubicBezTo>
                    <a:cubicBezTo>
                      <a:pt x="16154" y="14281"/>
                      <a:pt x="17070" y="15709"/>
                      <a:pt x="18121" y="17137"/>
                    </a:cubicBezTo>
                    <a:cubicBezTo>
                      <a:pt x="19171" y="18566"/>
                      <a:pt x="20355" y="19994"/>
                      <a:pt x="21462" y="21422"/>
                    </a:cubicBezTo>
                    <a:cubicBezTo>
                      <a:pt x="21508" y="21481"/>
                      <a:pt x="21554" y="21541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4" name="Linie"/>
              <p:cNvSpPr/>
              <p:nvPr/>
            </p:nvSpPr>
            <p:spPr>
              <a:xfrm>
                <a:off x="1373595" y="102981"/>
                <a:ext cx="122773" cy="9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10" y="1053"/>
                      <a:pt x="1414" y="2105"/>
                      <a:pt x="2110" y="2948"/>
                    </a:cubicBezTo>
                    <a:cubicBezTo>
                      <a:pt x="3512" y="4643"/>
                      <a:pt x="4887" y="5491"/>
                      <a:pt x="6233" y="6339"/>
                    </a:cubicBezTo>
                    <a:cubicBezTo>
                      <a:pt x="7580" y="7187"/>
                      <a:pt x="8900" y="8035"/>
                      <a:pt x="10274" y="8882"/>
                    </a:cubicBezTo>
                    <a:cubicBezTo>
                      <a:pt x="11649" y="9730"/>
                      <a:pt x="13078" y="10578"/>
                      <a:pt x="14618" y="11426"/>
                    </a:cubicBezTo>
                    <a:cubicBezTo>
                      <a:pt x="16157" y="12274"/>
                      <a:pt x="17806" y="13122"/>
                      <a:pt x="18989" y="14817"/>
                    </a:cubicBezTo>
                    <a:cubicBezTo>
                      <a:pt x="20171" y="16513"/>
                      <a:pt x="20885" y="19057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5" name="Linie"/>
              <p:cNvSpPr/>
              <p:nvPr/>
            </p:nvSpPr>
            <p:spPr>
              <a:xfrm>
                <a:off x="1159812" y="227339"/>
                <a:ext cx="322494" cy="16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1" extrusionOk="0">
                    <a:moveTo>
                      <a:pt x="0" y="3408"/>
                    </a:moveTo>
                    <a:cubicBezTo>
                      <a:pt x="523" y="2948"/>
                      <a:pt x="1047" y="2488"/>
                      <a:pt x="1580" y="2029"/>
                    </a:cubicBezTo>
                    <a:cubicBezTo>
                      <a:pt x="2114" y="1569"/>
                      <a:pt x="2658" y="1110"/>
                      <a:pt x="3223" y="650"/>
                    </a:cubicBezTo>
                    <a:cubicBezTo>
                      <a:pt x="3788" y="191"/>
                      <a:pt x="4374" y="-269"/>
                      <a:pt x="5023" y="191"/>
                    </a:cubicBezTo>
                    <a:cubicBezTo>
                      <a:pt x="5672" y="650"/>
                      <a:pt x="6384" y="2029"/>
                      <a:pt x="7012" y="3408"/>
                    </a:cubicBezTo>
                    <a:cubicBezTo>
                      <a:pt x="7640" y="4786"/>
                      <a:pt x="8184" y="6165"/>
                      <a:pt x="8728" y="7314"/>
                    </a:cubicBezTo>
                    <a:cubicBezTo>
                      <a:pt x="9272" y="8463"/>
                      <a:pt x="9816" y="9382"/>
                      <a:pt x="10507" y="9842"/>
                    </a:cubicBezTo>
                    <a:cubicBezTo>
                      <a:pt x="11198" y="10301"/>
                      <a:pt x="12035" y="10301"/>
                      <a:pt x="12747" y="10531"/>
                    </a:cubicBezTo>
                    <a:cubicBezTo>
                      <a:pt x="13458" y="10761"/>
                      <a:pt x="14044" y="11220"/>
                      <a:pt x="14787" y="11450"/>
                    </a:cubicBezTo>
                    <a:cubicBezTo>
                      <a:pt x="15530" y="11680"/>
                      <a:pt x="16430" y="11680"/>
                      <a:pt x="17110" y="12140"/>
                    </a:cubicBezTo>
                    <a:cubicBezTo>
                      <a:pt x="17791" y="12599"/>
                      <a:pt x="18251" y="13518"/>
                      <a:pt x="18691" y="14667"/>
                    </a:cubicBezTo>
                    <a:cubicBezTo>
                      <a:pt x="19130" y="15816"/>
                      <a:pt x="19549" y="17195"/>
                      <a:pt x="19915" y="18114"/>
                    </a:cubicBezTo>
                    <a:cubicBezTo>
                      <a:pt x="20281" y="19033"/>
                      <a:pt x="20595" y="19493"/>
                      <a:pt x="20867" y="19952"/>
                    </a:cubicBezTo>
                    <a:cubicBezTo>
                      <a:pt x="21140" y="20412"/>
                      <a:pt x="21370" y="20871"/>
                      <a:pt x="21600" y="21331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6" name="Linie"/>
              <p:cNvSpPr/>
              <p:nvPr/>
            </p:nvSpPr>
            <p:spPr>
              <a:xfrm>
                <a:off x="1493554" y="63850"/>
                <a:ext cx="5626" cy="5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9200" y="3064"/>
                      <a:pt x="16800" y="6128"/>
                      <a:pt x="15600" y="8809"/>
                    </a:cubicBezTo>
                    <a:cubicBezTo>
                      <a:pt x="14400" y="11489"/>
                      <a:pt x="14400" y="13787"/>
                      <a:pt x="12000" y="15855"/>
                    </a:cubicBezTo>
                    <a:cubicBezTo>
                      <a:pt x="9600" y="17923"/>
                      <a:pt x="4800" y="19762"/>
                      <a:pt x="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7" name="Linie"/>
              <p:cNvSpPr/>
              <p:nvPr/>
            </p:nvSpPr>
            <p:spPr>
              <a:xfrm>
                <a:off x="1482847" y="67066"/>
                <a:ext cx="120749" cy="225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1" h="21584" extrusionOk="0">
                    <a:moveTo>
                      <a:pt x="3077" y="0"/>
                    </a:moveTo>
                    <a:cubicBezTo>
                      <a:pt x="3967" y="718"/>
                      <a:pt x="4858" y="1435"/>
                      <a:pt x="5888" y="2187"/>
                    </a:cubicBezTo>
                    <a:cubicBezTo>
                      <a:pt x="6918" y="2939"/>
                      <a:pt x="8087" y="3725"/>
                      <a:pt x="9367" y="4443"/>
                    </a:cubicBezTo>
                    <a:cubicBezTo>
                      <a:pt x="10648" y="5161"/>
                      <a:pt x="12039" y="5810"/>
                      <a:pt x="13375" y="6357"/>
                    </a:cubicBezTo>
                    <a:cubicBezTo>
                      <a:pt x="14712" y="6904"/>
                      <a:pt x="15992" y="7348"/>
                      <a:pt x="17078" y="7690"/>
                    </a:cubicBezTo>
                    <a:cubicBezTo>
                      <a:pt x="18163" y="8032"/>
                      <a:pt x="19054" y="8271"/>
                      <a:pt x="19750" y="8476"/>
                    </a:cubicBezTo>
                    <a:cubicBezTo>
                      <a:pt x="20446" y="8681"/>
                      <a:pt x="20947" y="8852"/>
                      <a:pt x="21225" y="9023"/>
                    </a:cubicBezTo>
                    <a:cubicBezTo>
                      <a:pt x="21503" y="9194"/>
                      <a:pt x="21559" y="9365"/>
                      <a:pt x="21475" y="9501"/>
                    </a:cubicBezTo>
                    <a:cubicBezTo>
                      <a:pt x="21392" y="9638"/>
                      <a:pt x="21169" y="9741"/>
                      <a:pt x="20362" y="10116"/>
                    </a:cubicBezTo>
                    <a:cubicBezTo>
                      <a:pt x="19555" y="10492"/>
                      <a:pt x="18163" y="11142"/>
                      <a:pt x="17022" y="11706"/>
                    </a:cubicBezTo>
                    <a:cubicBezTo>
                      <a:pt x="15881" y="12270"/>
                      <a:pt x="14990" y="12748"/>
                      <a:pt x="13877" y="13329"/>
                    </a:cubicBezTo>
                    <a:cubicBezTo>
                      <a:pt x="12763" y="13910"/>
                      <a:pt x="11427" y="14594"/>
                      <a:pt x="10341" y="15192"/>
                    </a:cubicBezTo>
                    <a:cubicBezTo>
                      <a:pt x="9256" y="15790"/>
                      <a:pt x="8421" y="16303"/>
                      <a:pt x="7530" y="16832"/>
                    </a:cubicBezTo>
                    <a:cubicBezTo>
                      <a:pt x="6639" y="17362"/>
                      <a:pt x="5693" y="17909"/>
                      <a:pt x="4802" y="18456"/>
                    </a:cubicBezTo>
                    <a:cubicBezTo>
                      <a:pt x="3912" y="19003"/>
                      <a:pt x="3077" y="19549"/>
                      <a:pt x="2464" y="19959"/>
                    </a:cubicBezTo>
                    <a:cubicBezTo>
                      <a:pt x="1852" y="20370"/>
                      <a:pt x="1462" y="20643"/>
                      <a:pt x="1184" y="20848"/>
                    </a:cubicBezTo>
                    <a:cubicBezTo>
                      <a:pt x="905" y="21053"/>
                      <a:pt x="738" y="21190"/>
                      <a:pt x="544" y="21327"/>
                    </a:cubicBezTo>
                    <a:cubicBezTo>
                      <a:pt x="349" y="21463"/>
                      <a:pt x="126" y="21600"/>
                      <a:pt x="43" y="21583"/>
                    </a:cubicBezTo>
                    <a:cubicBezTo>
                      <a:pt x="-41" y="21566"/>
                      <a:pt x="15" y="21395"/>
                      <a:pt x="70" y="20968"/>
                    </a:cubicBezTo>
                    <a:cubicBezTo>
                      <a:pt x="126" y="20541"/>
                      <a:pt x="182" y="19857"/>
                      <a:pt x="265" y="19276"/>
                    </a:cubicBezTo>
                    <a:cubicBezTo>
                      <a:pt x="349" y="18695"/>
                      <a:pt x="460" y="18216"/>
                      <a:pt x="571" y="17738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8" name="Linie"/>
              <p:cNvSpPr/>
              <p:nvPr/>
            </p:nvSpPr>
            <p:spPr>
              <a:xfrm>
                <a:off x="1140125" y="544085"/>
                <a:ext cx="263433" cy="4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5" extrusionOk="0">
                    <a:moveTo>
                      <a:pt x="0" y="21375"/>
                    </a:moveTo>
                    <a:cubicBezTo>
                      <a:pt x="974" y="21375"/>
                      <a:pt x="1947" y="21375"/>
                      <a:pt x="2690" y="19575"/>
                    </a:cubicBezTo>
                    <a:cubicBezTo>
                      <a:pt x="3433" y="17775"/>
                      <a:pt x="3946" y="14175"/>
                      <a:pt x="4458" y="11475"/>
                    </a:cubicBezTo>
                    <a:cubicBezTo>
                      <a:pt x="4971" y="8775"/>
                      <a:pt x="5483" y="6975"/>
                      <a:pt x="6278" y="6075"/>
                    </a:cubicBezTo>
                    <a:cubicBezTo>
                      <a:pt x="7072" y="5175"/>
                      <a:pt x="8148" y="5175"/>
                      <a:pt x="9070" y="4275"/>
                    </a:cubicBezTo>
                    <a:cubicBezTo>
                      <a:pt x="9993" y="3375"/>
                      <a:pt x="10762" y="1575"/>
                      <a:pt x="11543" y="675"/>
                    </a:cubicBezTo>
                    <a:cubicBezTo>
                      <a:pt x="12325" y="-225"/>
                      <a:pt x="13119" y="-225"/>
                      <a:pt x="13836" y="675"/>
                    </a:cubicBezTo>
                    <a:cubicBezTo>
                      <a:pt x="14554" y="1575"/>
                      <a:pt x="15194" y="3375"/>
                      <a:pt x="15796" y="5175"/>
                    </a:cubicBezTo>
                    <a:cubicBezTo>
                      <a:pt x="16399" y="6975"/>
                      <a:pt x="16962" y="8775"/>
                      <a:pt x="17718" y="9675"/>
                    </a:cubicBezTo>
                    <a:cubicBezTo>
                      <a:pt x="18474" y="10575"/>
                      <a:pt x="19422" y="10575"/>
                      <a:pt x="20101" y="9675"/>
                    </a:cubicBezTo>
                    <a:cubicBezTo>
                      <a:pt x="20780" y="8775"/>
                      <a:pt x="21190" y="6975"/>
                      <a:pt x="21600" y="5175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9" name="Linie"/>
              <p:cNvSpPr/>
              <p:nvPr/>
            </p:nvSpPr>
            <p:spPr>
              <a:xfrm>
                <a:off x="1404048" y="501166"/>
                <a:ext cx="10759" cy="86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7" h="21559" extrusionOk="0">
                    <a:moveTo>
                      <a:pt x="21247" y="0"/>
                    </a:moveTo>
                    <a:cubicBezTo>
                      <a:pt x="20013" y="982"/>
                      <a:pt x="18778" y="1964"/>
                      <a:pt x="17236" y="3570"/>
                    </a:cubicBezTo>
                    <a:cubicBezTo>
                      <a:pt x="15693" y="5177"/>
                      <a:pt x="13841" y="7408"/>
                      <a:pt x="11990" y="9506"/>
                    </a:cubicBezTo>
                    <a:cubicBezTo>
                      <a:pt x="10138" y="11603"/>
                      <a:pt x="8287" y="13567"/>
                      <a:pt x="6436" y="15174"/>
                    </a:cubicBezTo>
                    <a:cubicBezTo>
                      <a:pt x="4584" y="16780"/>
                      <a:pt x="2733" y="18030"/>
                      <a:pt x="1807" y="18878"/>
                    </a:cubicBezTo>
                    <a:cubicBezTo>
                      <a:pt x="881" y="19726"/>
                      <a:pt x="881" y="20172"/>
                      <a:pt x="573" y="20618"/>
                    </a:cubicBezTo>
                    <a:cubicBezTo>
                      <a:pt x="264" y="21064"/>
                      <a:pt x="-353" y="21511"/>
                      <a:pt x="264" y="21555"/>
                    </a:cubicBezTo>
                    <a:cubicBezTo>
                      <a:pt x="881" y="21600"/>
                      <a:pt x="2733" y="21243"/>
                      <a:pt x="4584" y="20886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0" name="Linie"/>
              <p:cNvSpPr/>
              <p:nvPr/>
            </p:nvSpPr>
            <p:spPr>
              <a:xfrm>
                <a:off x="1407306" y="547300"/>
                <a:ext cx="128936" cy="1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72" extrusionOk="0">
                    <a:moveTo>
                      <a:pt x="0" y="16739"/>
                    </a:moveTo>
                    <a:cubicBezTo>
                      <a:pt x="1466" y="10917"/>
                      <a:pt x="2932" y="5094"/>
                      <a:pt x="4712" y="2183"/>
                    </a:cubicBezTo>
                    <a:cubicBezTo>
                      <a:pt x="6492" y="-728"/>
                      <a:pt x="8586" y="-728"/>
                      <a:pt x="10549" y="2183"/>
                    </a:cubicBezTo>
                    <a:cubicBezTo>
                      <a:pt x="12512" y="5094"/>
                      <a:pt x="14344" y="10917"/>
                      <a:pt x="16019" y="13828"/>
                    </a:cubicBezTo>
                    <a:cubicBezTo>
                      <a:pt x="17695" y="16739"/>
                      <a:pt x="19213" y="16739"/>
                      <a:pt x="20940" y="19651"/>
                    </a:cubicBezTo>
                    <a:cubicBezTo>
                      <a:pt x="21157" y="20016"/>
                      <a:pt x="21377" y="20427"/>
                      <a:pt x="21600" y="20872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1" name="Linie"/>
              <p:cNvSpPr/>
              <p:nvPr/>
            </p:nvSpPr>
            <p:spPr>
              <a:xfrm>
                <a:off x="1133632" y="511885"/>
                <a:ext cx="3682" cy="82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0" h="21522" extrusionOk="0">
                    <a:moveTo>
                      <a:pt x="21200" y="0"/>
                    </a:moveTo>
                    <a:cubicBezTo>
                      <a:pt x="17600" y="2039"/>
                      <a:pt x="14000" y="4079"/>
                      <a:pt x="11300" y="6628"/>
                    </a:cubicBezTo>
                    <a:cubicBezTo>
                      <a:pt x="8600" y="9178"/>
                      <a:pt x="6800" y="12237"/>
                      <a:pt x="5000" y="14601"/>
                    </a:cubicBezTo>
                    <a:cubicBezTo>
                      <a:pt x="3200" y="16965"/>
                      <a:pt x="1400" y="18633"/>
                      <a:pt x="500" y="19700"/>
                    </a:cubicBezTo>
                    <a:cubicBezTo>
                      <a:pt x="-400" y="20766"/>
                      <a:pt x="-400" y="21229"/>
                      <a:pt x="3200" y="21415"/>
                    </a:cubicBezTo>
                    <a:cubicBezTo>
                      <a:pt x="6800" y="21600"/>
                      <a:pt x="14000" y="21507"/>
                      <a:pt x="21200" y="21415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2" name="Linie"/>
              <p:cNvSpPr/>
              <p:nvPr/>
            </p:nvSpPr>
            <p:spPr>
              <a:xfrm>
                <a:off x="1101002" y="554759"/>
                <a:ext cx="26937" cy="1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600" extrusionOk="0">
                    <a:moveTo>
                      <a:pt x="21400" y="0"/>
                    </a:moveTo>
                    <a:cubicBezTo>
                      <a:pt x="16434" y="0"/>
                      <a:pt x="11469" y="0"/>
                      <a:pt x="8365" y="3600"/>
                    </a:cubicBezTo>
                    <a:cubicBezTo>
                      <a:pt x="5262" y="7200"/>
                      <a:pt x="4021" y="14400"/>
                      <a:pt x="2779" y="18000"/>
                    </a:cubicBezTo>
                    <a:cubicBezTo>
                      <a:pt x="1538" y="21600"/>
                      <a:pt x="297" y="21600"/>
                      <a:pt x="48" y="21600"/>
                    </a:cubicBezTo>
                    <a:cubicBezTo>
                      <a:pt x="-200" y="21600"/>
                      <a:pt x="545" y="21600"/>
                      <a:pt x="1290" y="21600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3" name="Linie"/>
              <p:cNvSpPr/>
              <p:nvPr/>
            </p:nvSpPr>
            <p:spPr>
              <a:xfrm>
                <a:off x="684510" y="547300"/>
                <a:ext cx="203434" cy="7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43" extrusionOk="0">
                    <a:moveTo>
                      <a:pt x="21600" y="6042"/>
                    </a:moveTo>
                    <a:cubicBezTo>
                      <a:pt x="20771" y="7071"/>
                      <a:pt x="19941" y="8100"/>
                      <a:pt x="19360" y="9642"/>
                    </a:cubicBezTo>
                    <a:cubicBezTo>
                      <a:pt x="18780" y="11185"/>
                      <a:pt x="18448" y="13242"/>
                      <a:pt x="18033" y="14785"/>
                    </a:cubicBezTo>
                    <a:cubicBezTo>
                      <a:pt x="17618" y="16328"/>
                      <a:pt x="17121" y="17357"/>
                      <a:pt x="16623" y="18385"/>
                    </a:cubicBezTo>
                    <a:cubicBezTo>
                      <a:pt x="16125" y="19414"/>
                      <a:pt x="15628" y="20442"/>
                      <a:pt x="15047" y="20957"/>
                    </a:cubicBezTo>
                    <a:cubicBezTo>
                      <a:pt x="14466" y="21471"/>
                      <a:pt x="13803" y="21471"/>
                      <a:pt x="12990" y="20957"/>
                    </a:cubicBezTo>
                    <a:cubicBezTo>
                      <a:pt x="12177" y="20442"/>
                      <a:pt x="11215" y="19414"/>
                      <a:pt x="10485" y="17871"/>
                    </a:cubicBezTo>
                    <a:cubicBezTo>
                      <a:pt x="9755" y="16328"/>
                      <a:pt x="9257" y="14271"/>
                      <a:pt x="8676" y="11699"/>
                    </a:cubicBezTo>
                    <a:cubicBezTo>
                      <a:pt x="8096" y="9128"/>
                      <a:pt x="7432" y="6042"/>
                      <a:pt x="6769" y="3985"/>
                    </a:cubicBezTo>
                    <a:cubicBezTo>
                      <a:pt x="6105" y="1928"/>
                      <a:pt x="5441" y="900"/>
                      <a:pt x="4512" y="385"/>
                    </a:cubicBezTo>
                    <a:cubicBezTo>
                      <a:pt x="3583" y="-129"/>
                      <a:pt x="2389" y="-129"/>
                      <a:pt x="1593" y="385"/>
                    </a:cubicBezTo>
                    <a:cubicBezTo>
                      <a:pt x="796" y="900"/>
                      <a:pt x="398" y="1928"/>
                      <a:pt x="0" y="2957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234" name="Linie" descr="Linie"/>
              <p:cNvPicPr>
                <a:picLocks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611517" y="459070"/>
                <a:ext cx="128362" cy="168346"/>
              </a:xfrm>
              <a:prstGeom prst="rect">
                <a:avLst/>
              </a:prstGeom>
              <a:effectLst/>
            </p:spPr>
          </p:pic>
          <p:sp>
            <p:nvSpPr>
              <p:cNvPr id="235" name="Linie"/>
              <p:cNvSpPr/>
              <p:nvPr/>
            </p:nvSpPr>
            <p:spPr>
              <a:xfrm>
                <a:off x="666386" y="543942"/>
                <a:ext cx="17874" cy="7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1" h="20889" extrusionOk="0">
                    <a:moveTo>
                      <a:pt x="19366" y="9107"/>
                    </a:moveTo>
                    <a:cubicBezTo>
                      <a:pt x="20483" y="5180"/>
                      <a:pt x="21600" y="1253"/>
                      <a:pt x="21228" y="271"/>
                    </a:cubicBezTo>
                    <a:cubicBezTo>
                      <a:pt x="20855" y="-711"/>
                      <a:pt x="18993" y="1253"/>
                      <a:pt x="16200" y="1744"/>
                    </a:cubicBezTo>
                    <a:cubicBezTo>
                      <a:pt x="13407" y="2235"/>
                      <a:pt x="9683" y="1253"/>
                      <a:pt x="6703" y="1744"/>
                    </a:cubicBezTo>
                    <a:cubicBezTo>
                      <a:pt x="3724" y="2234"/>
                      <a:pt x="1490" y="4198"/>
                      <a:pt x="1117" y="6653"/>
                    </a:cubicBezTo>
                    <a:cubicBezTo>
                      <a:pt x="745" y="9107"/>
                      <a:pt x="2234" y="12053"/>
                      <a:pt x="4841" y="13525"/>
                    </a:cubicBezTo>
                    <a:cubicBezTo>
                      <a:pt x="7448" y="14998"/>
                      <a:pt x="11172" y="14998"/>
                      <a:pt x="13966" y="14998"/>
                    </a:cubicBezTo>
                    <a:cubicBezTo>
                      <a:pt x="16759" y="14998"/>
                      <a:pt x="18621" y="14998"/>
                      <a:pt x="18621" y="15980"/>
                    </a:cubicBezTo>
                    <a:cubicBezTo>
                      <a:pt x="18621" y="16962"/>
                      <a:pt x="16759" y="18925"/>
                      <a:pt x="13966" y="18434"/>
                    </a:cubicBezTo>
                    <a:cubicBezTo>
                      <a:pt x="11172" y="17944"/>
                      <a:pt x="7448" y="14998"/>
                      <a:pt x="4655" y="13034"/>
                    </a:cubicBezTo>
                    <a:cubicBezTo>
                      <a:pt x="1862" y="11071"/>
                      <a:pt x="0" y="10089"/>
                      <a:pt x="0" y="11071"/>
                    </a:cubicBezTo>
                    <a:cubicBezTo>
                      <a:pt x="0" y="12053"/>
                      <a:pt x="1862" y="14998"/>
                      <a:pt x="4469" y="16962"/>
                    </a:cubicBezTo>
                    <a:cubicBezTo>
                      <a:pt x="7076" y="18925"/>
                      <a:pt x="10428" y="19907"/>
                      <a:pt x="13779" y="20889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6" name="Linie"/>
              <p:cNvSpPr/>
              <p:nvPr/>
            </p:nvSpPr>
            <p:spPr>
              <a:xfrm>
                <a:off x="1218666" y="88376"/>
                <a:ext cx="17" cy="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30" y="14513"/>
                      <a:pt x="14329" y="7313"/>
                      <a:pt x="21600" y="0"/>
                    </a:cubicBezTo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237" name="Linie" descr="Linie"/>
              <p:cNvPicPr>
                <a:picLocks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36569" y="69100"/>
                <a:ext cx="39023" cy="38811"/>
              </a:xfrm>
              <a:prstGeom prst="rect">
                <a:avLst/>
              </a:prstGeom>
              <a:effectLst/>
            </p:spPr>
          </p:pic>
          <p:pic>
            <p:nvPicPr>
              <p:cNvPr id="238" name="Linie" descr="Linie"/>
              <p:cNvPicPr>
                <a:picLocks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77094" y="72376"/>
                <a:ext cx="39995" cy="39785"/>
              </a:xfrm>
              <a:prstGeom prst="rect">
                <a:avLst/>
              </a:prstGeom>
              <a:effectLst/>
            </p:spPr>
          </p:pic>
          <p:pic>
            <p:nvPicPr>
              <p:cNvPr id="239" name="Linie" descr="Linie"/>
              <p:cNvPicPr>
                <a:picLocks/>
              </p:cNvPicPr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1314920" y="72760"/>
                <a:ext cx="40162" cy="41691"/>
              </a:xfrm>
              <a:prstGeom prst="rect">
                <a:avLst/>
              </a:prstGeom>
              <a:effectLst/>
            </p:spPr>
          </p:pic>
          <p:pic>
            <p:nvPicPr>
              <p:cNvPr id="240" name="Linie" descr="Linie"/>
              <p:cNvPicPr>
                <a:picLocks/>
              </p:cNvPicPr>
              <p:nvPr/>
            </p:nvPicPr>
            <p:blipFill>
              <a:blip r:embed="rId25">
                <a:extLst/>
              </a:blip>
              <a:stretch>
                <a:fillRect/>
              </a:stretch>
            </p:blipFill>
            <p:spPr>
              <a:xfrm>
                <a:off x="1351690" y="80172"/>
                <a:ext cx="38111" cy="38278"/>
              </a:xfrm>
              <a:prstGeom prst="rect">
                <a:avLst/>
              </a:prstGeom>
              <a:effectLst/>
            </p:spPr>
          </p:pic>
          <p:pic>
            <p:nvPicPr>
              <p:cNvPr id="241" name="Linie" descr="Linie"/>
              <p:cNvPicPr>
                <a:picLocks/>
              </p:cNvPicPr>
              <p:nvPr/>
            </p:nvPicPr>
            <p:blipFill>
              <a:blip r:embed="rId26">
                <a:extLst/>
              </a:blip>
              <a:stretch>
                <a:fillRect/>
              </a:stretch>
            </p:blipFill>
            <p:spPr>
              <a:xfrm>
                <a:off x="126603" y="-349374"/>
                <a:ext cx="604505" cy="306795"/>
              </a:xfrm>
              <a:prstGeom prst="rect">
                <a:avLst/>
              </a:prstGeom>
              <a:effectLst/>
            </p:spPr>
          </p:pic>
          <p:pic>
            <p:nvPicPr>
              <p:cNvPr id="242" name="Linie" descr="Linie"/>
              <p:cNvPicPr>
                <a:picLocks/>
              </p:cNvPicPr>
              <p:nvPr/>
            </p:nvPicPr>
            <p:blipFill>
              <a:blip r:embed="rId27">
                <a:extLst/>
              </a:blip>
              <a:stretch>
                <a:fillRect/>
              </a:stretch>
            </p:blipFill>
            <p:spPr>
              <a:xfrm>
                <a:off x="633974" y="-407344"/>
                <a:ext cx="88204" cy="123884"/>
              </a:xfrm>
              <a:prstGeom prst="rect">
                <a:avLst/>
              </a:prstGeom>
              <a:effectLst/>
            </p:spPr>
          </p:pic>
          <p:pic>
            <p:nvPicPr>
              <p:cNvPr id="243" name="Linie" descr="Linie"/>
              <p:cNvPicPr>
                <a:picLocks/>
              </p:cNvPicPr>
              <p:nvPr/>
            </p:nvPicPr>
            <p:blipFill>
              <a:blip r:embed="rId28">
                <a:extLst/>
              </a:blip>
              <a:stretch>
                <a:fillRect/>
              </a:stretch>
            </p:blipFill>
            <p:spPr>
              <a:xfrm>
                <a:off x="495775" y="-464251"/>
                <a:ext cx="90117" cy="127260"/>
              </a:xfrm>
              <a:prstGeom prst="rect">
                <a:avLst/>
              </a:prstGeom>
              <a:effectLst/>
            </p:spPr>
          </p:pic>
          <p:pic>
            <p:nvPicPr>
              <p:cNvPr id="244" name="Linie" descr="Linie"/>
              <p:cNvPicPr>
                <a:picLocks/>
              </p:cNvPicPr>
              <p:nvPr/>
            </p:nvPicPr>
            <p:blipFill>
              <a:blip r:embed="rId29">
                <a:extLst/>
              </a:blip>
              <a:stretch>
                <a:fillRect/>
              </a:stretch>
            </p:blipFill>
            <p:spPr>
              <a:xfrm>
                <a:off x="369796" y="-400933"/>
                <a:ext cx="94377" cy="101698"/>
              </a:xfrm>
              <a:prstGeom prst="rect">
                <a:avLst/>
              </a:prstGeom>
              <a:effectLst/>
            </p:spPr>
          </p:pic>
          <p:pic>
            <p:nvPicPr>
              <p:cNvPr id="245" name="Linie" descr="Linie"/>
              <p:cNvPicPr>
                <a:picLocks/>
              </p:cNvPicPr>
              <p:nvPr/>
            </p:nvPicPr>
            <p:blipFill>
              <a:blip r:embed="rId30">
                <a:extLst/>
              </a:blip>
              <a:stretch>
                <a:fillRect/>
              </a:stretch>
            </p:blipFill>
            <p:spPr>
              <a:xfrm>
                <a:off x="284337" y="-338222"/>
                <a:ext cx="80987" cy="105178"/>
              </a:xfrm>
              <a:prstGeom prst="rect">
                <a:avLst/>
              </a:prstGeom>
              <a:effectLst/>
            </p:spPr>
          </p:pic>
          <p:pic>
            <p:nvPicPr>
              <p:cNvPr id="246" name="Linie" descr="Linie"/>
              <p:cNvPicPr>
                <a:picLocks/>
              </p:cNvPicPr>
              <p:nvPr/>
            </p:nvPicPr>
            <p:blipFill>
              <a:blip r:embed="rId31">
                <a:extLst/>
              </a:blip>
              <a:stretch>
                <a:fillRect/>
              </a:stretch>
            </p:blipFill>
            <p:spPr>
              <a:xfrm>
                <a:off x="192316" y="-373955"/>
                <a:ext cx="83029" cy="104923"/>
              </a:xfrm>
              <a:prstGeom prst="rect">
                <a:avLst/>
              </a:prstGeom>
              <a:effectLst/>
            </p:spPr>
          </p:pic>
          <p:pic>
            <p:nvPicPr>
              <p:cNvPr id="247" name="Linie" descr="Linie"/>
              <p:cNvPicPr>
                <a:picLocks/>
              </p:cNvPicPr>
              <p:nvPr/>
            </p:nvPicPr>
            <p:blipFill>
              <a:blip r:embed="rId32">
                <a:extLst/>
              </a:blip>
              <a:stretch>
                <a:fillRect/>
              </a:stretch>
            </p:blipFill>
            <p:spPr>
              <a:xfrm>
                <a:off x="85176" y="-323902"/>
                <a:ext cx="86701" cy="121756"/>
              </a:xfrm>
              <a:prstGeom prst="rect">
                <a:avLst/>
              </a:prstGeom>
              <a:effectLst/>
            </p:spPr>
          </p:pic>
          <p:pic>
            <p:nvPicPr>
              <p:cNvPr id="248" name="Linie" descr="Linie"/>
              <p:cNvPicPr>
                <a:picLocks/>
              </p:cNvPicPr>
              <p:nvPr/>
            </p:nvPicPr>
            <p:blipFill>
              <a:blip r:embed="rId33">
                <a:extLst/>
              </a:blip>
              <a:stretch>
                <a:fillRect/>
              </a:stretch>
            </p:blipFill>
            <p:spPr>
              <a:xfrm>
                <a:off x="1656143" y="14406"/>
                <a:ext cx="44047" cy="284228"/>
              </a:xfrm>
              <a:prstGeom prst="rect">
                <a:avLst/>
              </a:prstGeom>
              <a:effectLst/>
            </p:spPr>
          </p:pic>
          <p:pic>
            <p:nvPicPr>
              <p:cNvPr id="249" name="Linie" descr="Linie"/>
              <p:cNvPicPr>
                <a:picLocks/>
              </p:cNvPicPr>
              <p:nvPr/>
            </p:nvPicPr>
            <p:blipFill>
              <a:blip r:embed="rId34">
                <a:extLst/>
              </a:blip>
              <a:stretch>
                <a:fillRect/>
              </a:stretch>
            </p:blipFill>
            <p:spPr>
              <a:xfrm>
                <a:off x="1662088" y="12842"/>
                <a:ext cx="392928" cy="294162"/>
              </a:xfrm>
              <a:prstGeom prst="rect">
                <a:avLst/>
              </a:prstGeom>
              <a:effectLst/>
            </p:spPr>
          </p:pic>
          <p:pic>
            <p:nvPicPr>
              <p:cNvPr id="250" name="Linie" descr="Linie"/>
              <p:cNvPicPr>
                <a:picLocks/>
              </p:cNvPicPr>
              <p:nvPr/>
            </p:nvPicPr>
            <p:blipFill>
              <a:blip r:embed="rId35">
                <a:extLst/>
              </a:blip>
              <a:stretch>
                <a:fillRect/>
              </a:stretch>
            </p:blipFill>
            <p:spPr>
              <a:xfrm>
                <a:off x="1655388" y="-70425"/>
                <a:ext cx="167531" cy="112890"/>
              </a:xfrm>
              <a:prstGeom prst="rect">
                <a:avLst/>
              </a:prstGeom>
              <a:effectLst/>
            </p:spPr>
          </p:pic>
          <p:pic>
            <p:nvPicPr>
              <p:cNvPr id="251" name="Linie" descr="Linie"/>
              <p:cNvPicPr>
                <a:picLocks/>
              </p:cNvPicPr>
              <p:nvPr/>
            </p:nvPicPr>
            <p:blipFill>
              <a:blip r:embed="rId36">
                <a:extLst/>
              </a:blip>
              <a:stretch>
                <a:fillRect/>
              </a:stretch>
            </p:blipFill>
            <p:spPr>
              <a:xfrm>
                <a:off x="2015366" y="-65963"/>
                <a:ext cx="78291" cy="111778"/>
              </a:xfrm>
              <a:prstGeom prst="rect">
                <a:avLst/>
              </a:prstGeom>
              <a:effectLst/>
            </p:spPr>
          </p:pic>
          <p:pic>
            <p:nvPicPr>
              <p:cNvPr id="252" name="Linie" descr="Linie"/>
              <p:cNvPicPr>
                <a:picLocks/>
              </p:cNvPicPr>
              <p:nvPr/>
            </p:nvPicPr>
            <p:blipFill>
              <a:blip r:embed="rId37">
                <a:extLst/>
              </a:blip>
              <a:stretch>
                <a:fillRect/>
              </a:stretch>
            </p:blipFill>
            <p:spPr>
              <a:xfrm>
                <a:off x="1787662" y="-67635"/>
                <a:ext cx="297624" cy="46477"/>
              </a:xfrm>
              <a:prstGeom prst="rect">
                <a:avLst/>
              </a:prstGeom>
              <a:effectLst/>
            </p:spPr>
          </p:pic>
          <p:pic>
            <p:nvPicPr>
              <p:cNvPr id="253" name="Linie" descr="Linie"/>
              <p:cNvPicPr>
                <a:picLocks/>
              </p:cNvPicPr>
              <p:nvPr/>
            </p:nvPicPr>
            <p:blipFill>
              <a:blip r:embed="rId38">
                <a:extLst/>
              </a:blip>
              <a:stretch>
                <a:fillRect/>
              </a:stretch>
            </p:blipFill>
            <p:spPr>
              <a:xfrm>
                <a:off x="2063122" y="-49217"/>
                <a:ext cx="40911" cy="220602"/>
              </a:xfrm>
              <a:prstGeom prst="rect">
                <a:avLst/>
              </a:prstGeom>
              <a:effectLst/>
            </p:spPr>
          </p:pic>
          <p:pic>
            <p:nvPicPr>
              <p:cNvPr id="255" name="Linie" descr="Linie"/>
              <p:cNvPicPr>
                <a:picLocks/>
              </p:cNvPicPr>
              <p:nvPr/>
            </p:nvPicPr>
            <p:blipFill>
              <a:blip r:embed="rId39">
                <a:extLst/>
              </a:blip>
              <a:stretch>
                <a:fillRect/>
              </a:stretch>
            </p:blipFill>
            <p:spPr>
              <a:xfrm>
                <a:off x="2005324" y="148349"/>
                <a:ext cx="93356" cy="148010"/>
              </a:xfrm>
              <a:prstGeom prst="rect">
                <a:avLst/>
              </a:prstGeom>
              <a:effectLst/>
            </p:spPr>
          </p:pic>
          <p:pic>
            <p:nvPicPr>
              <p:cNvPr id="256" name="Linie" descr="Linie"/>
              <p:cNvPicPr>
                <a:picLocks/>
              </p:cNvPicPr>
              <p:nvPr/>
            </p:nvPicPr>
            <p:blipFill>
              <a:blip r:embed="rId40">
                <a:extLst/>
              </a:blip>
              <a:stretch>
                <a:fillRect/>
              </a:stretch>
            </p:blipFill>
            <p:spPr>
              <a:xfrm>
                <a:off x="1639414" y="26125"/>
                <a:ext cx="387270" cy="269161"/>
              </a:xfrm>
              <a:prstGeom prst="rect">
                <a:avLst/>
              </a:prstGeom>
              <a:effectLst/>
            </p:spPr>
          </p:pic>
          <p:pic>
            <p:nvPicPr>
              <p:cNvPr id="257" name="Linie" descr="Linie"/>
              <p:cNvPicPr>
                <a:picLocks/>
              </p:cNvPicPr>
              <p:nvPr/>
            </p:nvPicPr>
            <p:blipFill>
              <a:blip r:embed="rId41">
                <a:extLst/>
              </a:blip>
              <a:stretch>
                <a:fillRect/>
              </a:stretch>
            </p:blipFill>
            <p:spPr>
              <a:xfrm>
                <a:off x="1983555" y="-39729"/>
                <a:ext cx="125891" cy="340038"/>
              </a:xfrm>
              <a:prstGeom prst="rect">
                <a:avLst/>
              </a:prstGeom>
              <a:effectLst/>
            </p:spPr>
          </p:pic>
          <p:pic>
            <p:nvPicPr>
              <p:cNvPr id="258" name="Linie" descr="Linie"/>
              <p:cNvPicPr>
                <a:picLocks/>
              </p:cNvPicPr>
              <p:nvPr/>
            </p:nvPicPr>
            <p:blipFill>
              <a:blip r:embed="rId42">
                <a:extLst/>
              </a:blip>
              <a:stretch>
                <a:fillRect/>
              </a:stretch>
            </p:blipFill>
            <p:spPr>
              <a:xfrm>
                <a:off x="1664422" y="-64468"/>
                <a:ext cx="414163" cy="130260"/>
              </a:xfrm>
              <a:prstGeom prst="rect">
                <a:avLst/>
              </a:prstGeom>
              <a:effectLst/>
            </p:spPr>
          </p:pic>
          <p:pic>
            <p:nvPicPr>
              <p:cNvPr id="259" name="Linie" descr="Linie"/>
              <p:cNvPicPr>
                <a:picLocks/>
              </p:cNvPicPr>
              <p:nvPr/>
            </p:nvPicPr>
            <p:blipFill>
              <a:blip r:embed="rId56">
                <a:extLst/>
              </a:blip>
              <a:stretch>
                <a:fillRect/>
              </a:stretch>
            </p:blipFill>
            <p:spPr>
              <a:xfrm>
                <a:off x="1810987" y="327622"/>
                <a:ext cx="78333" cy="149477"/>
              </a:xfrm>
              <a:prstGeom prst="rect">
                <a:avLst/>
              </a:prstGeom>
              <a:effectLst/>
            </p:spPr>
          </p:pic>
          <p:pic>
            <p:nvPicPr>
              <p:cNvPr id="260" name="Linie" descr="Linie"/>
              <p:cNvPicPr>
                <a:picLocks/>
              </p:cNvPicPr>
              <p:nvPr/>
            </p:nvPicPr>
            <p:blipFill>
              <a:blip r:embed="rId57">
                <a:extLst/>
              </a:blip>
              <a:stretch>
                <a:fillRect/>
              </a:stretch>
            </p:blipFill>
            <p:spPr>
              <a:xfrm>
                <a:off x="1834699" y="502515"/>
                <a:ext cx="125764" cy="182087"/>
              </a:xfrm>
              <a:prstGeom prst="rect">
                <a:avLst/>
              </a:prstGeom>
              <a:effectLst/>
            </p:spPr>
          </p:pic>
          <p:pic>
            <p:nvPicPr>
              <p:cNvPr id="261" name="Linie" descr="Linie"/>
              <p:cNvPicPr>
                <a:picLocks/>
              </p:cNvPicPr>
              <p:nvPr/>
            </p:nvPicPr>
            <p:blipFill>
              <a:blip r:embed="rId58">
                <a:extLst/>
              </a:blip>
              <a:stretch>
                <a:fillRect/>
              </a:stretch>
            </p:blipFill>
            <p:spPr>
              <a:xfrm>
                <a:off x="1959209" y="686312"/>
                <a:ext cx="170224" cy="140581"/>
              </a:xfrm>
              <a:prstGeom prst="rect">
                <a:avLst/>
              </a:prstGeom>
              <a:effectLst/>
            </p:spPr>
          </p:pic>
          <p:pic>
            <p:nvPicPr>
              <p:cNvPr id="262" name="Linie" descr="Linie"/>
              <p:cNvPicPr>
                <a:picLocks/>
              </p:cNvPicPr>
              <p:nvPr/>
            </p:nvPicPr>
            <p:blipFill>
              <a:blip r:embed="rId59">
                <a:extLst/>
              </a:blip>
              <a:stretch>
                <a:fillRect/>
              </a:stretch>
            </p:blipFill>
            <p:spPr>
              <a:xfrm>
                <a:off x="2160782" y="810812"/>
                <a:ext cx="214688" cy="96116"/>
              </a:xfrm>
              <a:prstGeom prst="rect">
                <a:avLst/>
              </a:prstGeom>
              <a:effectLst/>
            </p:spPr>
          </p:pic>
          <p:pic>
            <p:nvPicPr>
              <p:cNvPr id="264" name="Linie" descr="Linie"/>
              <p:cNvPicPr>
                <a:picLocks/>
              </p:cNvPicPr>
              <p:nvPr/>
            </p:nvPicPr>
            <p:blipFill>
              <a:blip r:embed="rId60">
                <a:extLst/>
              </a:blip>
              <a:stretch>
                <a:fillRect/>
              </a:stretch>
            </p:blipFill>
            <p:spPr>
              <a:xfrm>
                <a:off x="2409781" y="887880"/>
                <a:ext cx="226555" cy="102053"/>
              </a:xfrm>
              <a:prstGeom prst="rect">
                <a:avLst/>
              </a:prstGeom>
              <a:effectLst/>
            </p:spPr>
          </p:pic>
          <p:pic>
            <p:nvPicPr>
              <p:cNvPr id="266" name="Linie" descr="Linie"/>
              <p:cNvPicPr>
                <a:picLocks/>
              </p:cNvPicPr>
              <p:nvPr/>
            </p:nvPicPr>
            <p:blipFill>
              <a:blip r:embed="rId61">
                <a:extLst/>
              </a:blip>
              <a:stretch>
                <a:fillRect/>
              </a:stretch>
            </p:blipFill>
            <p:spPr>
              <a:xfrm>
                <a:off x="2632112" y="881952"/>
                <a:ext cx="223584" cy="113902"/>
              </a:xfrm>
              <a:prstGeom prst="rect">
                <a:avLst/>
              </a:prstGeom>
              <a:effectLst/>
            </p:spPr>
          </p:pic>
          <p:pic>
            <p:nvPicPr>
              <p:cNvPr id="268" name="Linie" descr="Linie"/>
              <p:cNvPicPr>
                <a:picLocks/>
              </p:cNvPicPr>
              <p:nvPr/>
            </p:nvPicPr>
            <p:blipFill>
              <a:blip r:embed="rId62">
                <a:extLst/>
              </a:blip>
              <a:stretch>
                <a:fillRect/>
              </a:stretch>
            </p:blipFill>
            <p:spPr>
              <a:xfrm>
                <a:off x="2842578" y="689272"/>
                <a:ext cx="125630" cy="179119"/>
              </a:xfrm>
              <a:prstGeom prst="rect">
                <a:avLst/>
              </a:prstGeom>
              <a:effectLst/>
            </p:spPr>
          </p:pic>
          <p:pic>
            <p:nvPicPr>
              <p:cNvPr id="270" name="Linie" descr="Linie"/>
              <p:cNvPicPr>
                <a:picLocks/>
              </p:cNvPicPr>
              <p:nvPr/>
            </p:nvPicPr>
            <p:blipFill>
              <a:blip r:embed="rId63">
                <a:extLst/>
              </a:blip>
              <a:stretch>
                <a:fillRect/>
              </a:stretch>
            </p:blipFill>
            <p:spPr>
              <a:xfrm>
                <a:off x="2793633" y="670632"/>
                <a:ext cx="228061" cy="144399"/>
              </a:xfrm>
              <a:prstGeom prst="rect">
                <a:avLst/>
              </a:prstGeom>
              <a:effectLst/>
            </p:spPr>
          </p:pic>
        </p:grpSp>
        <p:sp>
          <p:nvSpPr>
            <p:cNvPr id="190" name="MVP"/>
            <p:cNvSpPr txBox="1"/>
            <p:nvPr/>
          </p:nvSpPr>
          <p:spPr>
            <a:xfrm>
              <a:off x="1587957" y="491750"/>
              <a:ext cx="532120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100" b="1"/>
              </a:lvl1pPr>
            </a:lstStyle>
            <a:p>
              <a:r>
                <a:rPr b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MVP</a:t>
              </a:r>
            </a:p>
          </p:txBody>
        </p:sp>
      </p:grpSp>
      <p:grpSp>
        <p:nvGrpSpPr>
          <p:cNvPr id="271" name="Gruppieren"/>
          <p:cNvGrpSpPr/>
          <p:nvPr/>
        </p:nvGrpSpPr>
        <p:grpSpPr>
          <a:xfrm>
            <a:off x="2343574" y="4469179"/>
            <a:ext cx="6578541" cy="1382320"/>
            <a:chOff x="-4458462" y="-12708"/>
            <a:chExt cx="6578539" cy="1382318"/>
          </a:xfrm>
        </p:grpSpPr>
        <p:grpSp>
          <p:nvGrpSpPr>
            <p:cNvPr id="272" name="Zeichnung"/>
            <p:cNvGrpSpPr/>
            <p:nvPr/>
          </p:nvGrpSpPr>
          <p:grpSpPr>
            <a:xfrm>
              <a:off x="-38117" y="-12708"/>
              <a:ext cx="2085818" cy="1137499"/>
              <a:chOff x="23629" y="-464250"/>
              <a:chExt cx="2085816" cy="1137498"/>
            </a:xfrm>
          </p:grpSpPr>
          <p:sp>
            <p:nvSpPr>
              <p:cNvPr id="275" name="Form"/>
              <p:cNvSpPr/>
              <p:nvPr/>
            </p:nvSpPr>
            <p:spPr>
              <a:xfrm>
                <a:off x="896876" y="-176959"/>
                <a:ext cx="233758" cy="812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2" h="21600" extrusionOk="0">
                    <a:moveTo>
                      <a:pt x="4193" y="1843"/>
                    </a:moveTo>
                    <a:cubicBezTo>
                      <a:pt x="4136" y="1634"/>
                      <a:pt x="4078" y="1425"/>
                      <a:pt x="4078" y="1225"/>
                    </a:cubicBezTo>
                    <a:cubicBezTo>
                      <a:pt x="4078" y="1026"/>
                      <a:pt x="4136" y="836"/>
                      <a:pt x="4179" y="670"/>
                    </a:cubicBezTo>
                    <a:cubicBezTo>
                      <a:pt x="4222" y="503"/>
                      <a:pt x="4251" y="361"/>
                      <a:pt x="4266" y="256"/>
                    </a:cubicBezTo>
                    <a:cubicBezTo>
                      <a:pt x="4280" y="152"/>
                      <a:pt x="4280" y="85"/>
                      <a:pt x="4352" y="52"/>
                    </a:cubicBezTo>
                    <a:cubicBezTo>
                      <a:pt x="4424" y="19"/>
                      <a:pt x="4568" y="19"/>
                      <a:pt x="5001" y="14"/>
                    </a:cubicBezTo>
                    <a:cubicBezTo>
                      <a:pt x="5433" y="9"/>
                      <a:pt x="6154" y="0"/>
                      <a:pt x="6803" y="0"/>
                    </a:cubicBezTo>
                    <a:cubicBezTo>
                      <a:pt x="7452" y="0"/>
                      <a:pt x="8029" y="9"/>
                      <a:pt x="8534" y="24"/>
                    </a:cubicBezTo>
                    <a:cubicBezTo>
                      <a:pt x="9038" y="38"/>
                      <a:pt x="9471" y="57"/>
                      <a:pt x="9976" y="71"/>
                    </a:cubicBezTo>
                    <a:cubicBezTo>
                      <a:pt x="10480" y="85"/>
                      <a:pt x="11057" y="95"/>
                      <a:pt x="11677" y="109"/>
                    </a:cubicBezTo>
                    <a:cubicBezTo>
                      <a:pt x="12297" y="123"/>
                      <a:pt x="12960" y="142"/>
                      <a:pt x="13580" y="157"/>
                    </a:cubicBezTo>
                    <a:cubicBezTo>
                      <a:pt x="14200" y="171"/>
                      <a:pt x="14777" y="180"/>
                      <a:pt x="15383" y="180"/>
                    </a:cubicBezTo>
                    <a:cubicBezTo>
                      <a:pt x="15988" y="180"/>
                      <a:pt x="16623" y="171"/>
                      <a:pt x="17300" y="161"/>
                    </a:cubicBezTo>
                    <a:cubicBezTo>
                      <a:pt x="17978" y="152"/>
                      <a:pt x="18699" y="142"/>
                      <a:pt x="19348" y="142"/>
                    </a:cubicBezTo>
                    <a:cubicBezTo>
                      <a:pt x="19997" y="142"/>
                      <a:pt x="20574" y="152"/>
                      <a:pt x="20934" y="166"/>
                    </a:cubicBezTo>
                    <a:cubicBezTo>
                      <a:pt x="21295" y="180"/>
                      <a:pt x="21439" y="199"/>
                      <a:pt x="21511" y="233"/>
                    </a:cubicBezTo>
                    <a:cubicBezTo>
                      <a:pt x="21583" y="266"/>
                      <a:pt x="21583" y="313"/>
                      <a:pt x="21554" y="442"/>
                    </a:cubicBezTo>
                    <a:cubicBezTo>
                      <a:pt x="21525" y="570"/>
                      <a:pt x="21468" y="779"/>
                      <a:pt x="21424" y="1002"/>
                    </a:cubicBezTo>
                    <a:cubicBezTo>
                      <a:pt x="21381" y="1225"/>
                      <a:pt x="21352" y="1463"/>
                      <a:pt x="21352" y="1700"/>
                    </a:cubicBezTo>
                    <a:cubicBezTo>
                      <a:pt x="21352" y="1938"/>
                      <a:pt x="21381" y="2175"/>
                      <a:pt x="21410" y="2417"/>
                    </a:cubicBezTo>
                    <a:cubicBezTo>
                      <a:pt x="21439" y="2660"/>
                      <a:pt x="21468" y="2907"/>
                      <a:pt x="21453" y="3135"/>
                    </a:cubicBezTo>
                    <a:cubicBezTo>
                      <a:pt x="21439" y="3363"/>
                      <a:pt x="21381" y="3572"/>
                      <a:pt x="21338" y="3790"/>
                    </a:cubicBezTo>
                    <a:cubicBezTo>
                      <a:pt x="21295" y="4008"/>
                      <a:pt x="21266" y="4236"/>
                      <a:pt x="21237" y="4422"/>
                    </a:cubicBezTo>
                    <a:cubicBezTo>
                      <a:pt x="21208" y="4607"/>
                      <a:pt x="21179" y="4749"/>
                      <a:pt x="21122" y="4916"/>
                    </a:cubicBezTo>
                    <a:cubicBezTo>
                      <a:pt x="21064" y="5082"/>
                      <a:pt x="20977" y="5272"/>
                      <a:pt x="20920" y="5443"/>
                    </a:cubicBezTo>
                    <a:cubicBezTo>
                      <a:pt x="20862" y="5614"/>
                      <a:pt x="20833" y="5766"/>
                      <a:pt x="20804" y="5979"/>
                    </a:cubicBezTo>
                    <a:cubicBezTo>
                      <a:pt x="20776" y="6193"/>
                      <a:pt x="20747" y="6469"/>
                      <a:pt x="20732" y="6763"/>
                    </a:cubicBezTo>
                    <a:cubicBezTo>
                      <a:pt x="20718" y="7058"/>
                      <a:pt x="20718" y="7371"/>
                      <a:pt x="20703" y="7656"/>
                    </a:cubicBezTo>
                    <a:cubicBezTo>
                      <a:pt x="20689" y="7941"/>
                      <a:pt x="20660" y="8197"/>
                      <a:pt x="20602" y="8421"/>
                    </a:cubicBezTo>
                    <a:cubicBezTo>
                      <a:pt x="20545" y="8644"/>
                      <a:pt x="20458" y="8834"/>
                      <a:pt x="20401" y="9000"/>
                    </a:cubicBezTo>
                    <a:cubicBezTo>
                      <a:pt x="20343" y="9166"/>
                      <a:pt x="20314" y="9309"/>
                      <a:pt x="20242" y="9494"/>
                    </a:cubicBezTo>
                    <a:cubicBezTo>
                      <a:pt x="20170" y="9679"/>
                      <a:pt x="20055" y="9907"/>
                      <a:pt x="19954" y="10121"/>
                    </a:cubicBezTo>
                    <a:cubicBezTo>
                      <a:pt x="19853" y="10335"/>
                      <a:pt x="19766" y="10534"/>
                      <a:pt x="19694" y="10729"/>
                    </a:cubicBezTo>
                    <a:cubicBezTo>
                      <a:pt x="19622" y="10923"/>
                      <a:pt x="19564" y="11113"/>
                      <a:pt x="19521" y="11322"/>
                    </a:cubicBezTo>
                    <a:cubicBezTo>
                      <a:pt x="19478" y="11531"/>
                      <a:pt x="19449" y="11759"/>
                      <a:pt x="19406" y="11987"/>
                    </a:cubicBezTo>
                    <a:cubicBezTo>
                      <a:pt x="19362" y="12215"/>
                      <a:pt x="19305" y="12443"/>
                      <a:pt x="19262" y="12652"/>
                    </a:cubicBezTo>
                    <a:cubicBezTo>
                      <a:pt x="19218" y="12861"/>
                      <a:pt x="19189" y="13051"/>
                      <a:pt x="19117" y="13270"/>
                    </a:cubicBezTo>
                    <a:cubicBezTo>
                      <a:pt x="19045" y="13488"/>
                      <a:pt x="18930" y="13735"/>
                      <a:pt x="18829" y="13954"/>
                    </a:cubicBezTo>
                    <a:cubicBezTo>
                      <a:pt x="18728" y="14172"/>
                      <a:pt x="18641" y="14362"/>
                      <a:pt x="18569" y="14557"/>
                    </a:cubicBezTo>
                    <a:cubicBezTo>
                      <a:pt x="18497" y="14751"/>
                      <a:pt x="18440" y="14951"/>
                      <a:pt x="18310" y="15226"/>
                    </a:cubicBezTo>
                    <a:cubicBezTo>
                      <a:pt x="18180" y="15502"/>
                      <a:pt x="17978" y="15853"/>
                      <a:pt x="17834" y="16134"/>
                    </a:cubicBezTo>
                    <a:cubicBezTo>
                      <a:pt x="17690" y="16414"/>
                      <a:pt x="17603" y="16623"/>
                      <a:pt x="17546" y="16827"/>
                    </a:cubicBezTo>
                    <a:cubicBezTo>
                      <a:pt x="17488" y="17031"/>
                      <a:pt x="17459" y="17231"/>
                      <a:pt x="17430" y="17487"/>
                    </a:cubicBezTo>
                    <a:cubicBezTo>
                      <a:pt x="17401" y="17744"/>
                      <a:pt x="17373" y="18057"/>
                      <a:pt x="17358" y="18385"/>
                    </a:cubicBezTo>
                    <a:cubicBezTo>
                      <a:pt x="17344" y="18712"/>
                      <a:pt x="17344" y="19054"/>
                      <a:pt x="17315" y="19320"/>
                    </a:cubicBezTo>
                    <a:cubicBezTo>
                      <a:pt x="17286" y="19586"/>
                      <a:pt x="17228" y="19776"/>
                      <a:pt x="17156" y="19971"/>
                    </a:cubicBezTo>
                    <a:cubicBezTo>
                      <a:pt x="17084" y="20166"/>
                      <a:pt x="16998" y="20365"/>
                      <a:pt x="16940" y="20536"/>
                    </a:cubicBezTo>
                    <a:cubicBezTo>
                      <a:pt x="16882" y="20707"/>
                      <a:pt x="16853" y="20850"/>
                      <a:pt x="16810" y="20992"/>
                    </a:cubicBezTo>
                    <a:cubicBezTo>
                      <a:pt x="16767" y="21135"/>
                      <a:pt x="16709" y="21277"/>
                      <a:pt x="16637" y="21367"/>
                    </a:cubicBezTo>
                    <a:cubicBezTo>
                      <a:pt x="16565" y="21458"/>
                      <a:pt x="16479" y="21496"/>
                      <a:pt x="16363" y="21515"/>
                    </a:cubicBezTo>
                    <a:cubicBezTo>
                      <a:pt x="16248" y="21534"/>
                      <a:pt x="16104" y="21534"/>
                      <a:pt x="15743" y="21538"/>
                    </a:cubicBezTo>
                    <a:cubicBezTo>
                      <a:pt x="15383" y="21543"/>
                      <a:pt x="14806" y="21553"/>
                      <a:pt x="14229" y="21567"/>
                    </a:cubicBezTo>
                    <a:cubicBezTo>
                      <a:pt x="13652" y="21581"/>
                      <a:pt x="13076" y="21600"/>
                      <a:pt x="12499" y="21600"/>
                    </a:cubicBezTo>
                    <a:cubicBezTo>
                      <a:pt x="11922" y="21600"/>
                      <a:pt x="11345" y="21581"/>
                      <a:pt x="10682" y="21572"/>
                    </a:cubicBezTo>
                    <a:cubicBezTo>
                      <a:pt x="10019" y="21562"/>
                      <a:pt x="9269" y="21562"/>
                      <a:pt x="8649" y="21557"/>
                    </a:cubicBezTo>
                    <a:cubicBezTo>
                      <a:pt x="8029" y="21553"/>
                      <a:pt x="7539" y="21543"/>
                      <a:pt x="6919" y="21519"/>
                    </a:cubicBezTo>
                    <a:cubicBezTo>
                      <a:pt x="6299" y="21496"/>
                      <a:pt x="5549" y="21458"/>
                      <a:pt x="4813" y="21434"/>
                    </a:cubicBezTo>
                    <a:cubicBezTo>
                      <a:pt x="4078" y="21410"/>
                      <a:pt x="3357" y="21401"/>
                      <a:pt x="2780" y="21401"/>
                    </a:cubicBezTo>
                    <a:cubicBezTo>
                      <a:pt x="2204" y="21401"/>
                      <a:pt x="1771" y="21410"/>
                      <a:pt x="1483" y="21415"/>
                    </a:cubicBezTo>
                    <a:cubicBezTo>
                      <a:pt x="1194" y="21420"/>
                      <a:pt x="1050" y="21420"/>
                      <a:pt x="906" y="21424"/>
                    </a:cubicBezTo>
                    <a:cubicBezTo>
                      <a:pt x="762" y="21429"/>
                      <a:pt x="617" y="21439"/>
                      <a:pt x="473" y="21434"/>
                    </a:cubicBezTo>
                    <a:cubicBezTo>
                      <a:pt x="329" y="21429"/>
                      <a:pt x="185" y="21410"/>
                      <a:pt x="113" y="21377"/>
                    </a:cubicBezTo>
                    <a:cubicBezTo>
                      <a:pt x="41" y="21344"/>
                      <a:pt x="41" y="21296"/>
                      <a:pt x="55" y="21120"/>
                    </a:cubicBezTo>
                    <a:cubicBezTo>
                      <a:pt x="70" y="20945"/>
                      <a:pt x="98" y="20641"/>
                      <a:pt x="113" y="20294"/>
                    </a:cubicBezTo>
                    <a:cubicBezTo>
                      <a:pt x="127" y="19947"/>
                      <a:pt x="127" y="19558"/>
                      <a:pt x="113" y="19244"/>
                    </a:cubicBezTo>
                    <a:cubicBezTo>
                      <a:pt x="98" y="18931"/>
                      <a:pt x="70" y="18693"/>
                      <a:pt x="41" y="18451"/>
                    </a:cubicBezTo>
                    <a:cubicBezTo>
                      <a:pt x="12" y="18209"/>
                      <a:pt x="-17" y="17962"/>
                      <a:pt x="12" y="17720"/>
                    </a:cubicBezTo>
                    <a:cubicBezTo>
                      <a:pt x="41" y="17478"/>
                      <a:pt x="127" y="17240"/>
                      <a:pt x="185" y="17098"/>
                    </a:cubicBezTo>
                    <a:cubicBezTo>
                      <a:pt x="243" y="16955"/>
                      <a:pt x="271" y="16908"/>
                      <a:pt x="416" y="16855"/>
                    </a:cubicBezTo>
                    <a:cubicBezTo>
                      <a:pt x="560" y="16803"/>
                      <a:pt x="819" y="16746"/>
                      <a:pt x="1180" y="16656"/>
                    </a:cubicBezTo>
                    <a:cubicBezTo>
                      <a:pt x="1540" y="16566"/>
                      <a:pt x="2002" y="16442"/>
                      <a:pt x="2478" y="16314"/>
                    </a:cubicBezTo>
                    <a:cubicBezTo>
                      <a:pt x="2953" y="16186"/>
                      <a:pt x="3444" y="16053"/>
                      <a:pt x="4006" y="15906"/>
                    </a:cubicBezTo>
                    <a:cubicBezTo>
                      <a:pt x="4568" y="15758"/>
                      <a:pt x="5203" y="15597"/>
                      <a:pt x="5722" y="15426"/>
                    </a:cubicBezTo>
                    <a:cubicBezTo>
                      <a:pt x="6241" y="15255"/>
                      <a:pt x="6645" y="15074"/>
                      <a:pt x="7077" y="14889"/>
                    </a:cubicBezTo>
                    <a:cubicBezTo>
                      <a:pt x="7510" y="14704"/>
                      <a:pt x="7971" y="14514"/>
                      <a:pt x="8433" y="14319"/>
                    </a:cubicBezTo>
                    <a:cubicBezTo>
                      <a:pt x="8894" y="14125"/>
                      <a:pt x="9356" y="13925"/>
                      <a:pt x="9716" y="13754"/>
                    </a:cubicBezTo>
                    <a:cubicBezTo>
                      <a:pt x="10076" y="13583"/>
                      <a:pt x="10336" y="13441"/>
                      <a:pt x="10567" y="13303"/>
                    </a:cubicBezTo>
                    <a:cubicBezTo>
                      <a:pt x="10797" y="13165"/>
                      <a:pt x="10999" y="13032"/>
                      <a:pt x="11216" y="12875"/>
                    </a:cubicBezTo>
                    <a:cubicBezTo>
                      <a:pt x="11432" y="12719"/>
                      <a:pt x="11663" y="12538"/>
                      <a:pt x="11850" y="12339"/>
                    </a:cubicBezTo>
                    <a:cubicBezTo>
                      <a:pt x="12037" y="12139"/>
                      <a:pt x="12182" y="11921"/>
                      <a:pt x="12326" y="11717"/>
                    </a:cubicBezTo>
                    <a:cubicBezTo>
                      <a:pt x="12470" y="11512"/>
                      <a:pt x="12614" y="11322"/>
                      <a:pt x="12744" y="11128"/>
                    </a:cubicBezTo>
                    <a:cubicBezTo>
                      <a:pt x="12874" y="10933"/>
                      <a:pt x="12989" y="10734"/>
                      <a:pt x="13076" y="10539"/>
                    </a:cubicBezTo>
                    <a:cubicBezTo>
                      <a:pt x="13162" y="10344"/>
                      <a:pt x="13220" y="10154"/>
                      <a:pt x="13234" y="9940"/>
                    </a:cubicBezTo>
                    <a:cubicBezTo>
                      <a:pt x="13249" y="9727"/>
                      <a:pt x="13220" y="9489"/>
                      <a:pt x="13148" y="9294"/>
                    </a:cubicBezTo>
                    <a:cubicBezTo>
                      <a:pt x="13076" y="9100"/>
                      <a:pt x="12960" y="8948"/>
                      <a:pt x="12715" y="8796"/>
                    </a:cubicBezTo>
                    <a:cubicBezTo>
                      <a:pt x="12470" y="8644"/>
                      <a:pt x="12095" y="8492"/>
                      <a:pt x="11663" y="8364"/>
                    </a:cubicBezTo>
                    <a:cubicBezTo>
                      <a:pt x="11230" y="8235"/>
                      <a:pt x="10740" y="8131"/>
                      <a:pt x="10206" y="8074"/>
                    </a:cubicBezTo>
                    <a:cubicBezTo>
                      <a:pt x="9673" y="8017"/>
                      <a:pt x="9096" y="8007"/>
                      <a:pt x="8735" y="8012"/>
                    </a:cubicBezTo>
                    <a:cubicBezTo>
                      <a:pt x="8375" y="8017"/>
                      <a:pt x="8231" y="8036"/>
                      <a:pt x="8188" y="8022"/>
                    </a:cubicBezTo>
                    <a:cubicBezTo>
                      <a:pt x="8144" y="8007"/>
                      <a:pt x="8202" y="7960"/>
                      <a:pt x="8375" y="7851"/>
                    </a:cubicBezTo>
                    <a:cubicBezTo>
                      <a:pt x="8548" y="7741"/>
                      <a:pt x="8836" y="7570"/>
                      <a:pt x="9038" y="7437"/>
                    </a:cubicBezTo>
                    <a:cubicBezTo>
                      <a:pt x="9240" y="7304"/>
                      <a:pt x="9355" y="7209"/>
                      <a:pt x="9485" y="7062"/>
                    </a:cubicBezTo>
                    <a:cubicBezTo>
                      <a:pt x="9615" y="6915"/>
                      <a:pt x="9759" y="6716"/>
                      <a:pt x="9903" y="6507"/>
                    </a:cubicBezTo>
                    <a:cubicBezTo>
                      <a:pt x="10048" y="6298"/>
                      <a:pt x="10192" y="6079"/>
                      <a:pt x="10336" y="5813"/>
                    </a:cubicBezTo>
                    <a:cubicBezTo>
                      <a:pt x="10480" y="5547"/>
                      <a:pt x="10624" y="5234"/>
                      <a:pt x="10682" y="4935"/>
                    </a:cubicBezTo>
                    <a:cubicBezTo>
                      <a:pt x="10740" y="4635"/>
                      <a:pt x="10711" y="4350"/>
                      <a:pt x="10639" y="4103"/>
                    </a:cubicBezTo>
                    <a:cubicBezTo>
                      <a:pt x="10567" y="3856"/>
                      <a:pt x="10451" y="3647"/>
                      <a:pt x="10278" y="3448"/>
                    </a:cubicBezTo>
                    <a:cubicBezTo>
                      <a:pt x="10105" y="3249"/>
                      <a:pt x="9875" y="3059"/>
                      <a:pt x="9543" y="2892"/>
                    </a:cubicBezTo>
                    <a:cubicBezTo>
                      <a:pt x="9211" y="2726"/>
                      <a:pt x="8779" y="2584"/>
                      <a:pt x="8375" y="2474"/>
                    </a:cubicBezTo>
                    <a:cubicBezTo>
                      <a:pt x="7971" y="2365"/>
                      <a:pt x="7596" y="2289"/>
                      <a:pt x="7135" y="2208"/>
                    </a:cubicBezTo>
                    <a:cubicBezTo>
                      <a:pt x="6674" y="2128"/>
                      <a:pt x="6126" y="2042"/>
                      <a:pt x="5578" y="1980"/>
                    </a:cubicBezTo>
                    <a:cubicBezTo>
                      <a:pt x="5030" y="1919"/>
                      <a:pt x="4482" y="1881"/>
                      <a:pt x="3934" y="1843"/>
                    </a:cubicBezTo>
                    <a:close/>
                  </a:path>
                </a:pathLst>
              </a:custGeom>
              <a:solidFill>
                <a:srgbClr val="9BA50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76" name="Form"/>
              <p:cNvSpPr/>
              <p:nvPr/>
            </p:nvSpPr>
            <p:spPr>
              <a:xfrm>
                <a:off x="1154324" y="68022"/>
                <a:ext cx="450467" cy="220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548" extrusionOk="0">
                    <a:moveTo>
                      <a:pt x="16247" y="1"/>
                    </a:moveTo>
                    <a:cubicBezTo>
                      <a:pt x="16202" y="-16"/>
                      <a:pt x="16182" y="147"/>
                      <a:pt x="16190" y="584"/>
                    </a:cubicBezTo>
                    <a:cubicBezTo>
                      <a:pt x="16197" y="1021"/>
                      <a:pt x="16232" y="1733"/>
                      <a:pt x="16247" y="2293"/>
                    </a:cubicBezTo>
                    <a:cubicBezTo>
                      <a:pt x="16262" y="2852"/>
                      <a:pt x="16266" y="3277"/>
                      <a:pt x="16266" y="3574"/>
                    </a:cubicBezTo>
                    <a:cubicBezTo>
                      <a:pt x="16266" y="3871"/>
                      <a:pt x="16266" y="4021"/>
                      <a:pt x="16266" y="4195"/>
                    </a:cubicBezTo>
                    <a:cubicBezTo>
                      <a:pt x="16266" y="4370"/>
                      <a:pt x="16265" y="4570"/>
                      <a:pt x="16228" y="4622"/>
                    </a:cubicBezTo>
                    <a:cubicBezTo>
                      <a:pt x="16190" y="4675"/>
                      <a:pt x="16106" y="4580"/>
                      <a:pt x="15866" y="4545"/>
                    </a:cubicBezTo>
                    <a:cubicBezTo>
                      <a:pt x="15627" y="4510"/>
                      <a:pt x="15224" y="4523"/>
                      <a:pt x="14820" y="4506"/>
                    </a:cubicBezTo>
                    <a:cubicBezTo>
                      <a:pt x="14415" y="4488"/>
                      <a:pt x="14019" y="4463"/>
                      <a:pt x="13659" y="4428"/>
                    </a:cubicBezTo>
                    <a:cubicBezTo>
                      <a:pt x="13300" y="4393"/>
                      <a:pt x="12977" y="4347"/>
                      <a:pt x="12632" y="4312"/>
                    </a:cubicBezTo>
                    <a:cubicBezTo>
                      <a:pt x="12288" y="4277"/>
                      <a:pt x="11923" y="4248"/>
                      <a:pt x="11586" y="4195"/>
                    </a:cubicBezTo>
                    <a:cubicBezTo>
                      <a:pt x="11249" y="4143"/>
                      <a:pt x="10945" y="4071"/>
                      <a:pt x="10616" y="4001"/>
                    </a:cubicBezTo>
                    <a:cubicBezTo>
                      <a:pt x="10286" y="3931"/>
                      <a:pt x="9933" y="3838"/>
                      <a:pt x="9588" y="3768"/>
                    </a:cubicBezTo>
                    <a:cubicBezTo>
                      <a:pt x="9244" y="3698"/>
                      <a:pt x="8901" y="3644"/>
                      <a:pt x="8542" y="3574"/>
                    </a:cubicBezTo>
                    <a:cubicBezTo>
                      <a:pt x="8182" y="3504"/>
                      <a:pt x="7800" y="3454"/>
                      <a:pt x="7305" y="3419"/>
                    </a:cubicBezTo>
                    <a:cubicBezTo>
                      <a:pt x="6811" y="3384"/>
                      <a:pt x="6215" y="3380"/>
                      <a:pt x="5631" y="3380"/>
                    </a:cubicBezTo>
                    <a:cubicBezTo>
                      <a:pt x="5047" y="3380"/>
                      <a:pt x="4468" y="3362"/>
                      <a:pt x="4033" y="3380"/>
                    </a:cubicBezTo>
                    <a:cubicBezTo>
                      <a:pt x="3599" y="3397"/>
                      <a:pt x="3305" y="3444"/>
                      <a:pt x="3006" y="3496"/>
                    </a:cubicBezTo>
                    <a:cubicBezTo>
                      <a:pt x="2706" y="3549"/>
                      <a:pt x="2411" y="3599"/>
                      <a:pt x="2074" y="3652"/>
                    </a:cubicBezTo>
                    <a:cubicBezTo>
                      <a:pt x="1737" y="3704"/>
                      <a:pt x="1349" y="3747"/>
                      <a:pt x="1027" y="3729"/>
                    </a:cubicBezTo>
                    <a:cubicBezTo>
                      <a:pt x="777" y="3716"/>
                      <a:pt x="573" y="3665"/>
                      <a:pt x="361" y="3613"/>
                    </a:cubicBezTo>
                    <a:cubicBezTo>
                      <a:pt x="366" y="3533"/>
                      <a:pt x="370" y="3428"/>
                      <a:pt x="361" y="3419"/>
                    </a:cubicBezTo>
                    <a:cubicBezTo>
                      <a:pt x="357" y="3413"/>
                      <a:pt x="351" y="3583"/>
                      <a:pt x="342" y="3613"/>
                    </a:cubicBezTo>
                    <a:cubicBezTo>
                      <a:pt x="288" y="3599"/>
                      <a:pt x="225" y="3588"/>
                      <a:pt x="171" y="3574"/>
                    </a:cubicBezTo>
                    <a:lnTo>
                      <a:pt x="323" y="3729"/>
                    </a:lnTo>
                    <a:cubicBezTo>
                      <a:pt x="307" y="3823"/>
                      <a:pt x="300" y="3795"/>
                      <a:pt x="285" y="4040"/>
                    </a:cubicBezTo>
                    <a:cubicBezTo>
                      <a:pt x="255" y="4529"/>
                      <a:pt x="224" y="5358"/>
                      <a:pt x="209" y="6215"/>
                    </a:cubicBezTo>
                    <a:cubicBezTo>
                      <a:pt x="194" y="7071"/>
                      <a:pt x="182" y="7946"/>
                      <a:pt x="152" y="8855"/>
                    </a:cubicBezTo>
                    <a:cubicBezTo>
                      <a:pt x="122" y="9764"/>
                      <a:pt x="87" y="10695"/>
                      <a:pt x="57" y="11534"/>
                    </a:cubicBezTo>
                    <a:cubicBezTo>
                      <a:pt x="27" y="12373"/>
                      <a:pt x="0" y="13128"/>
                      <a:pt x="0" y="13670"/>
                    </a:cubicBezTo>
                    <a:cubicBezTo>
                      <a:pt x="0" y="14212"/>
                      <a:pt x="24" y="14559"/>
                      <a:pt x="76" y="14874"/>
                    </a:cubicBezTo>
                    <a:cubicBezTo>
                      <a:pt x="129" y="15189"/>
                      <a:pt x="223" y="15468"/>
                      <a:pt x="342" y="15573"/>
                    </a:cubicBezTo>
                    <a:cubicBezTo>
                      <a:pt x="462" y="15678"/>
                      <a:pt x="613" y="15586"/>
                      <a:pt x="875" y="15534"/>
                    </a:cubicBezTo>
                    <a:cubicBezTo>
                      <a:pt x="1137" y="15482"/>
                      <a:pt x="1510" y="15456"/>
                      <a:pt x="1921" y="15456"/>
                    </a:cubicBezTo>
                    <a:cubicBezTo>
                      <a:pt x="2333" y="15456"/>
                      <a:pt x="2775" y="15485"/>
                      <a:pt x="3120" y="15573"/>
                    </a:cubicBezTo>
                    <a:cubicBezTo>
                      <a:pt x="3464" y="15660"/>
                      <a:pt x="3699" y="15796"/>
                      <a:pt x="3976" y="15884"/>
                    </a:cubicBezTo>
                    <a:cubicBezTo>
                      <a:pt x="4253" y="15971"/>
                      <a:pt x="4582" y="16004"/>
                      <a:pt x="4889" y="16039"/>
                    </a:cubicBezTo>
                    <a:cubicBezTo>
                      <a:pt x="5196" y="16074"/>
                      <a:pt x="5484" y="16120"/>
                      <a:pt x="5821" y="16155"/>
                    </a:cubicBezTo>
                    <a:cubicBezTo>
                      <a:pt x="6158" y="16190"/>
                      <a:pt x="6544" y="16216"/>
                      <a:pt x="7001" y="16233"/>
                    </a:cubicBezTo>
                    <a:cubicBezTo>
                      <a:pt x="7458" y="16250"/>
                      <a:pt x="8001" y="16258"/>
                      <a:pt x="8428" y="16311"/>
                    </a:cubicBezTo>
                    <a:cubicBezTo>
                      <a:pt x="8855" y="16363"/>
                      <a:pt x="9164" y="16474"/>
                      <a:pt x="9531" y="16544"/>
                    </a:cubicBezTo>
                    <a:cubicBezTo>
                      <a:pt x="9898" y="16614"/>
                      <a:pt x="10307" y="16643"/>
                      <a:pt x="10787" y="16660"/>
                    </a:cubicBezTo>
                    <a:cubicBezTo>
                      <a:pt x="11266" y="16678"/>
                      <a:pt x="11812" y="16699"/>
                      <a:pt x="12366" y="16699"/>
                    </a:cubicBezTo>
                    <a:cubicBezTo>
                      <a:pt x="12920" y="16699"/>
                      <a:pt x="13493" y="16682"/>
                      <a:pt x="14002" y="16699"/>
                    </a:cubicBezTo>
                    <a:cubicBezTo>
                      <a:pt x="14511" y="16716"/>
                      <a:pt x="14957" y="16759"/>
                      <a:pt x="15219" y="16777"/>
                    </a:cubicBezTo>
                    <a:cubicBezTo>
                      <a:pt x="15482" y="16794"/>
                      <a:pt x="15559" y="16784"/>
                      <a:pt x="15619" y="16854"/>
                    </a:cubicBezTo>
                    <a:cubicBezTo>
                      <a:pt x="15679" y="16924"/>
                      <a:pt x="15718" y="17066"/>
                      <a:pt x="15733" y="17398"/>
                    </a:cubicBezTo>
                    <a:cubicBezTo>
                      <a:pt x="15748" y="17730"/>
                      <a:pt x="15733" y="18275"/>
                      <a:pt x="15733" y="18835"/>
                    </a:cubicBezTo>
                    <a:cubicBezTo>
                      <a:pt x="15733" y="19394"/>
                      <a:pt x="15745" y="19965"/>
                      <a:pt x="15752" y="20349"/>
                    </a:cubicBezTo>
                    <a:cubicBezTo>
                      <a:pt x="15760" y="20734"/>
                      <a:pt x="15771" y="20912"/>
                      <a:pt x="15771" y="21087"/>
                    </a:cubicBezTo>
                    <a:cubicBezTo>
                      <a:pt x="15771" y="21262"/>
                      <a:pt x="15772" y="21444"/>
                      <a:pt x="15809" y="21514"/>
                    </a:cubicBezTo>
                    <a:cubicBezTo>
                      <a:pt x="15847" y="21584"/>
                      <a:pt x="15917" y="21551"/>
                      <a:pt x="15999" y="21359"/>
                    </a:cubicBezTo>
                    <a:cubicBezTo>
                      <a:pt x="16082" y="21166"/>
                      <a:pt x="16173" y="20821"/>
                      <a:pt x="16323" y="20349"/>
                    </a:cubicBezTo>
                    <a:cubicBezTo>
                      <a:pt x="16473" y="19877"/>
                      <a:pt x="16680" y="19274"/>
                      <a:pt x="16913" y="18679"/>
                    </a:cubicBezTo>
                    <a:cubicBezTo>
                      <a:pt x="17145" y="18085"/>
                      <a:pt x="17400" y="17505"/>
                      <a:pt x="17654" y="16893"/>
                    </a:cubicBezTo>
                    <a:cubicBezTo>
                      <a:pt x="17909" y="16281"/>
                      <a:pt x="18168" y="15649"/>
                      <a:pt x="18415" y="15107"/>
                    </a:cubicBezTo>
                    <a:cubicBezTo>
                      <a:pt x="18663" y="14565"/>
                      <a:pt x="18892" y="14082"/>
                      <a:pt x="19176" y="13592"/>
                    </a:cubicBezTo>
                    <a:cubicBezTo>
                      <a:pt x="19461" y="13103"/>
                      <a:pt x="19806" y="12602"/>
                      <a:pt x="20128" y="12078"/>
                    </a:cubicBezTo>
                    <a:cubicBezTo>
                      <a:pt x="20450" y="11554"/>
                      <a:pt x="20759" y="11030"/>
                      <a:pt x="20984" y="10680"/>
                    </a:cubicBezTo>
                    <a:cubicBezTo>
                      <a:pt x="21208" y="10331"/>
                      <a:pt x="21343" y="10160"/>
                      <a:pt x="21440" y="10020"/>
                    </a:cubicBezTo>
                    <a:cubicBezTo>
                      <a:pt x="21538" y="9880"/>
                      <a:pt x="21600" y="9762"/>
                      <a:pt x="21593" y="9709"/>
                    </a:cubicBezTo>
                    <a:cubicBezTo>
                      <a:pt x="21585" y="9657"/>
                      <a:pt x="21499" y="9676"/>
                      <a:pt x="21364" y="9554"/>
                    </a:cubicBezTo>
                    <a:cubicBezTo>
                      <a:pt x="21229" y="9432"/>
                      <a:pt x="21041" y="9162"/>
                      <a:pt x="20832" y="8777"/>
                    </a:cubicBezTo>
                    <a:cubicBezTo>
                      <a:pt x="20622" y="8393"/>
                      <a:pt x="20397" y="7879"/>
                      <a:pt x="20128" y="7302"/>
                    </a:cubicBezTo>
                    <a:cubicBezTo>
                      <a:pt x="19858" y="6725"/>
                      <a:pt x="19545" y="6083"/>
                      <a:pt x="19291" y="5593"/>
                    </a:cubicBezTo>
                    <a:cubicBezTo>
                      <a:pt x="19036" y="5104"/>
                      <a:pt x="18842" y="4774"/>
                      <a:pt x="18625" y="4389"/>
                    </a:cubicBezTo>
                    <a:cubicBezTo>
                      <a:pt x="18408" y="4005"/>
                      <a:pt x="18169" y="3570"/>
                      <a:pt x="17959" y="3186"/>
                    </a:cubicBezTo>
                    <a:cubicBezTo>
                      <a:pt x="17749" y="2801"/>
                      <a:pt x="17556" y="2444"/>
                      <a:pt x="17331" y="2060"/>
                    </a:cubicBezTo>
                    <a:cubicBezTo>
                      <a:pt x="17106" y="1675"/>
                      <a:pt x="16842" y="1252"/>
                      <a:pt x="16684" y="972"/>
                    </a:cubicBezTo>
                    <a:cubicBezTo>
                      <a:pt x="16527" y="693"/>
                      <a:pt x="16478" y="565"/>
                      <a:pt x="16418" y="390"/>
                    </a:cubicBezTo>
                    <a:cubicBezTo>
                      <a:pt x="16358" y="215"/>
                      <a:pt x="16292" y="19"/>
                      <a:pt x="16247" y="1"/>
                    </a:cubicBezTo>
                    <a:close/>
                  </a:path>
                </a:pathLst>
              </a:custGeom>
              <a:solidFill>
                <a:srgbClr val="008CB4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77" name="Form"/>
              <p:cNvSpPr/>
              <p:nvPr/>
            </p:nvSpPr>
            <p:spPr>
              <a:xfrm>
                <a:off x="82718" y="-179216"/>
                <a:ext cx="921161" cy="830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88" extrusionOk="0">
                    <a:moveTo>
                      <a:pt x="13736" y="3001"/>
                    </a:moveTo>
                    <a:cubicBezTo>
                      <a:pt x="13736" y="2909"/>
                      <a:pt x="13736" y="2816"/>
                      <a:pt x="13699" y="2714"/>
                    </a:cubicBezTo>
                    <a:cubicBezTo>
                      <a:pt x="13663" y="2612"/>
                      <a:pt x="13590" y="2500"/>
                      <a:pt x="13516" y="2393"/>
                    </a:cubicBezTo>
                    <a:cubicBezTo>
                      <a:pt x="13443" y="2287"/>
                      <a:pt x="13370" y="2185"/>
                      <a:pt x="13289" y="2087"/>
                    </a:cubicBezTo>
                    <a:cubicBezTo>
                      <a:pt x="13209" y="1990"/>
                      <a:pt x="13121" y="1897"/>
                      <a:pt x="13029" y="1813"/>
                    </a:cubicBezTo>
                    <a:cubicBezTo>
                      <a:pt x="12937" y="1730"/>
                      <a:pt x="12842" y="1656"/>
                      <a:pt x="12725" y="1567"/>
                    </a:cubicBezTo>
                    <a:cubicBezTo>
                      <a:pt x="12608" y="1479"/>
                      <a:pt x="12469" y="1377"/>
                      <a:pt x="12362" y="1303"/>
                    </a:cubicBezTo>
                    <a:cubicBezTo>
                      <a:pt x="12256" y="1229"/>
                      <a:pt x="12183" y="1182"/>
                      <a:pt x="12091" y="1136"/>
                    </a:cubicBezTo>
                    <a:cubicBezTo>
                      <a:pt x="12000" y="1089"/>
                      <a:pt x="11890" y="1043"/>
                      <a:pt x="11754" y="978"/>
                    </a:cubicBezTo>
                    <a:cubicBezTo>
                      <a:pt x="11619" y="913"/>
                      <a:pt x="11457" y="829"/>
                      <a:pt x="11304" y="746"/>
                    </a:cubicBezTo>
                    <a:cubicBezTo>
                      <a:pt x="11150" y="662"/>
                      <a:pt x="11003" y="579"/>
                      <a:pt x="10831" y="481"/>
                    </a:cubicBezTo>
                    <a:cubicBezTo>
                      <a:pt x="10659" y="384"/>
                      <a:pt x="10461" y="272"/>
                      <a:pt x="10274" y="189"/>
                    </a:cubicBezTo>
                    <a:cubicBezTo>
                      <a:pt x="10087" y="105"/>
                      <a:pt x="9911" y="50"/>
                      <a:pt x="9710" y="22"/>
                    </a:cubicBezTo>
                    <a:cubicBezTo>
                      <a:pt x="9508" y="-6"/>
                      <a:pt x="9281" y="-6"/>
                      <a:pt x="9091" y="17"/>
                    </a:cubicBezTo>
                    <a:cubicBezTo>
                      <a:pt x="8900" y="40"/>
                      <a:pt x="8746" y="87"/>
                      <a:pt x="8578" y="152"/>
                    </a:cubicBezTo>
                    <a:cubicBezTo>
                      <a:pt x="8409" y="217"/>
                      <a:pt x="8226" y="300"/>
                      <a:pt x="8076" y="370"/>
                    </a:cubicBezTo>
                    <a:cubicBezTo>
                      <a:pt x="7926" y="440"/>
                      <a:pt x="7809" y="495"/>
                      <a:pt x="7688" y="570"/>
                    </a:cubicBezTo>
                    <a:cubicBezTo>
                      <a:pt x="7567" y="644"/>
                      <a:pt x="7442" y="737"/>
                      <a:pt x="7288" y="853"/>
                    </a:cubicBezTo>
                    <a:cubicBezTo>
                      <a:pt x="7134" y="969"/>
                      <a:pt x="6951" y="1108"/>
                      <a:pt x="6797" y="1242"/>
                    </a:cubicBezTo>
                    <a:cubicBezTo>
                      <a:pt x="6644" y="1377"/>
                      <a:pt x="6519" y="1507"/>
                      <a:pt x="6442" y="1591"/>
                    </a:cubicBezTo>
                    <a:cubicBezTo>
                      <a:pt x="6365" y="1674"/>
                      <a:pt x="6336" y="1711"/>
                      <a:pt x="6292" y="1748"/>
                    </a:cubicBezTo>
                    <a:cubicBezTo>
                      <a:pt x="6248" y="1785"/>
                      <a:pt x="6189" y="1823"/>
                      <a:pt x="6149" y="1823"/>
                    </a:cubicBezTo>
                    <a:cubicBezTo>
                      <a:pt x="6109" y="1823"/>
                      <a:pt x="6087" y="1785"/>
                      <a:pt x="6017" y="1734"/>
                    </a:cubicBezTo>
                    <a:cubicBezTo>
                      <a:pt x="5948" y="1683"/>
                      <a:pt x="5830" y="1618"/>
                      <a:pt x="5698" y="1558"/>
                    </a:cubicBezTo>
                    <a:cubicBezTo>
                      <a:pt x="5567" y="1498"/>
                      <a:pt x="5420" y="1442"/>
                      <a:pt x="5244" y="1419"/>
                    </a:cubicBezTo>
                    <a:cubicBezTo>
                      <a:pt x="5068" y="1396"/>
                      <a:pt x="4863" y="1405"/>
                      <a:pt x="4698" y="1423"/>
                    </a:cubicBezTo>
                    <a:cubicBezTo>
                      <a:pt x="4533" y="1442"/>
                      <a:pt x="4409" y="1470"/>
                      <a:pt x="4292" y="1516"/>
                    </a:cubicBezTo>
                    <a:cubicBezTo>
                      <a:pt x="4174" y="1563"/>
                      <a:pt x="4064" y="1628"/>
                      <a:pt x="3955" y="1697"/>
                    </a:cubicBezTo>
                    <a:cubicBezTo>
                      <a:pt x="3845" y="1767"/>
                      <a:pt x="3735" y="1841"/>
                      <a:pt x="3625" y="1939"/>
                    </a:cubicBezTo>
                    <a:cubicBezTo>
                      <a:pt x="3515" y="2036"/>
                      <a:pt x="3405" y="2157"/>
                      <a:pt x="3310" y="2268"/>
                    </a:cubicBezTo>
                    <a:cubicBezTo>
                      <a:pt x="3215" y="2380"/>
                      <a:pt x="3134" y="2482"/>
                      <a:pt x="3057" y="2593"/>
                    </a:cubicBezTo>
                    <a:cubicBezTo>
                      <a:pt x="2980" y="2704"/>
                      <a:pt x="2907" y="2825"/>
                      <a:pt x="2848" y="2955"/>
                    </a:cubicBezTo>
                    <a:cubicBezTo>
                      <a:pt x="2790" y="3085"/>
                      <a:pt x="2746" y="3224"/>
                      <a:pt x="2716" y="3363"/>
                    </a:cubicBezTo>
                    <a:cubicBezTo>
                      <a:pt x="2687" y="3503"/>
                      <a:pt x="2672" y="3642"/>
                      <a:pt x="2669" y="3735"/>
                    </a:cubicBezTo>
                    <a:cubicBezTo>
                      <a:pt x="2665" y="3828"/>
                      <a:pt x="2672" y="3874"/>
                      <a:pt x="2658" y="3893"/>
                    </a:cubicBezTo>
                    <a:cubicBezTo>
                      <a:pt x="2643" y="3911"/>
                      <a:pt x="2606" y="3902"/>
                      <a:pt x="2511" y="3888"/>
                    </a:cubicBezTo>
                    <a:cubicBezTo>
                      <a:pt x="2416" y="3874"/>
                      <a:pt x="2262" y="3855"/>
                      <a:pt x="2123" y="3860"/>
                    </a:cubicBezTo>
                    <a:cubicBezTo>
                      <a:pt x="1984" y="3865"/>
                      <a:pt x="1859" y="3893"/>
                      <a:pt x="1738" y="3916"/>
                    </a:cubicBezTo>
                    <a:cubicBezTo>
                      <a:pt x="1617" y="3939"/>
                      <a:pt x="1500" y="3958"/>
                      <a:pt x="1375" y="4018"/>
                    </a:cubicBezTo>
                    <a:cubicBezTo>
                      <a:pt x="1251" y="4078"/>
                      <a:pt x="1119" y="4180"/>
                      <a:pt x="994" y="4301"/>
                    </a:cubicBezTo>
                    <a:cubicBezTo>
                      <a:pt x="870" y="4422"/>
                      <a:pt x="753" y="4561"/>
                      <a:pt x="643" y="4733"/>
                    </a:cubicBezTo>
                    <a:cubicBezTo>
                      <a:pt x="533" y="4904"/>
                      <a:pt x="430" y="5109"/>
                      <a:pt x="357" y="5285"/>
                    </a:cubicBezTo>
                    <a:cubicBezTo>
                      <a:pt x="284" y="5461"/>
                      <a:pt x="240" y="5610"/>
                      <a:pt x="199" y="5800"/>
                    </a:cubicBezTo>
                    <a:cubicBezTo>
                      <a:pt x="159" y="5990"/>
                      <a:pt x="123" y="6222"/>
                      <a:pt x="93" y="6464"/>
                    </a:cubicBezTo>
                    <a:cubicBezTo>
                      <a:pt x="64" y="6705"/>
                      <a:pt x="42" y="6956"/>
                      <a:pt x="27" y="7216"/>
                    </a:cubicBezTo>
                    <a:cubicBezTo>
                      <a:pt x="13" y="7476"/>
                      <a:pt x="5" y="7745"/>
                      <a:pt x="2" y="8005"/>
                    </a:cubicBezTo>
                    <a:cubicBezTo>
                      <a:pt x="-2" y="8265"/>
                      <a:pt x="-2" y="8515"/>
                      <a:pt x="13" y="8710"/>
                    </a:cubicBezTo>
                    <a:cubicBezTo>
                      <a:pt x="27" y="8905"/>
                      <a:pt x="57" y="9044"/>
                      <a:pt x="115" y="9184"/>
                    </a:cubicBezTo>
                    <a:cubicBezTo>
                      <a:pt x="174" y="9323"/>
                      <a:pt x="262" y="9462"/>
                      <a:pt x="339" y="9559"/>
                    </a:cubicBezTo>
                    <a:cubicBezTo>
                      <a:pt x="416" y="9657"/>
                      <a:pt x="482" y="9713"/>
                      <a:pt x="551" y="9740"/>
                    </a:cubicBezTo>
                    <a:cubicBezTo>
                      <a:pt x="621" y="9768"/>
                      <a:pt x="694" y="9768"/>
                      <a:pt x="767" y="9745"/>
                    </a:cubicBezTo>
                    <a:cubicBezTo>
                      <a:pt x="841" y="9722"/>
                      <a:pt x="914" y="9675"/>
                      <a:pt x="976" y="9601"/>
                    </a:cubicBezTo>
                    <a:cubicBezTo>
                      <a:pt x="1038" y="9527"/>
                      <a:pt x="1090" y="9425"/>
                      <a:pt x="1126" y="9355"/>
                    </a:cubicBezTo>
                    <a:cubicBezTo>
                      <a:pt x="1163" y="9286"/>
                      <a:pt x="1185" y="9248"/>
                      <a:pt x="1203" y="9207"/>
                    </a:cubicBezTo>
                    <a:cubicBezTo>
                      <a:pt x="1222" y="9165"/>
                      <a:pt x="1236" y="9119"/>
                      <a:pt x="1233" y="9114"/>
                    </a:cubicBezTo>
                    <a:cubicBezTo>
                      <a:pt x="1229" y="9109"/>
                      <a:pt x="1207" y="9146"/>
                      <a:pt x="1170" y="9267"/>
                    </a:cubicBezTo>
                    <a:cubicBezTo>
                      <a:pt x="1134" y="9388"/>
                      <a:pt x="1082" y="9592"/>
                      <a:pt x="1057" y="9792"/>
                    </a:cubicBezTo>
                    <a:cubicBezTo>
                      <a:pt x="1031" y="9991"/>
                      <a:pt x="1031" y="10186"/>
                      <a:pt x="1064" y="10367"/>
                    </a:cubicBezTo>
                    <a:cubicBezTo>
                      <a:pt x="1097" y="10548"/>
                      <a:pt x="1163" y="10715"/>
                      <a:pt x="1222" y="10864"/>
                    </a:cubicBezTo>
                    <a:cubicBezTo>
                      <a:pt x="1280" y="11012"/>
                      <a:pt x="1332" y="11142"/>
                      <a:pt x="1419" y="11332"/>
                    </a:cubicBezTo>
                    <a:cubicBezTo>
                      <a:pt x="1507" y="11523"/>
                      <a:pt x="1632" y="11773"/>
                      <a:pt x="1764" y="12001"/>
                    </a:cubicBezTo>
                    <a:cubicBezTo>
                      <a:pt x="1896" y="12228"/>
                      <a:pt x="2035" y="12432"/>
                      <a:pt x="2170" y="12604"/>
                    </a:cubicBezTo>
                    <a:cubicBezTo>
                      <a:pt x="2306" y="12776"/>
                      <a:pt x="2438" y="12915"/>
                      <a:pt x="2518" y="12999"/>
                    </a:cubicBezTo>
                    <a:cubicBezTo>
                      <a:pt x="2599" y="13082"/>
                      <a:pt x="2628" y="13110"/>
                      <a:pt x="2661" y="13133"/>
                    </a:cubicBezTo>
                    <a:cubicBezTo>
                      <a:pt x="2694" y="13156"/>
                      <a:pt x="2731" y="13175"/>
                      <a:pt x="2742" y="13221"/>
                    </a:cubicBezTo>
                    <a:cubicBezTo>
                      <a:pt x="2753" y="13268"/>
                      <a:pt x="2738" y="13342"/>
                      <a:pt x="2709" y="13472"/>
                    </a:cubicBezTo>
                    <a:cubicBezTo>
                      <a:pt x="2680" y="13602"/>
                      <a:pt x="2636" y="13788"/>
                      <a:pt x="2595" y="13987"/>
                    </a:cubicBezTo>
                    <a:cubicBezTo>
                      <a:pt x="2555" y="14187"/>
                      <a:pt x="2518" y="14400"/>
                      <a:pt x="2493" y="14600"/>
                    </a:cubicBezTo>
                    <a:cubicBezTo>
                      <a:pt x="2467" y="14799"/>
                      <a:pt x="2453" y="14985"/>
                      <a:pt x="2445" y="15157"/>
                    </a:cubicBezTo>
                    <a:cubicBezTo>
                      <a:pt x="2438" y="15328"/>
                      <a:pt x="2438" y="15486"/>
                      <a:pt x="2449" y="15658"/>
                    </a:cubicBezTo>
                    <a:cubicBezTo>
                      <a:pt x="2460" y="15830"/>
                      <a:pt x="2482" y="16015"/>
                      <a:pt x="2515" y="16224"/>
                    </a:cubicBezTo>
                    <a:cubicBezTo>
                      <a:pt x="2548" y="16433"/>
                      <a:pt x="2592" y="16665"/>
                      <a:pt x="2647" y="16874"/>
                    </a:cubicBezTo>
                    <a:cubicBezTo>
                      <a:pt x="2702" y="17083"/>
                      <a:pt x="2768" y="17268"/>
                      <a:pt x="2830" y="17408"/>
                    </a:cubicBezTo>
                    <a:cubicBezTo>
                      <a:pt x="2892" y="17547"/>
                      <a:pt x="2951" y="17640"/>
                      <a:pt x="3006" y="17723"/>
                    </a:cubicBezTo>
                    <a:cubicBezTo>
                      <a:pt x="3061" y="17807"/>
                      <a:pt x="3112" y="17881"/>
                      <a:pt x="3200" y="18002"/>
                    </a:cubicBezTo>
                    <a:cubicBezTo>
                      <a:pt x="3288" y="18122"/>
                      <a:pt x="3412" y="18289"/>
                      <a:pt x="3541" y="18429"/>
                    </a:cubicBezTo>
                    <a:cubicBezTo>
                      <a:pt x="3669" y="18568"/>
                      <a:pt x="3801" y="18679"/>
                      <a:pt x="3933" y="18772"/>
                    </a:cubicBezTo>
                    <a:cubicBezTo>
                      <a:pt x="4064" y="18865"/>
                      <a:pt x="4196" y="18939"/>
                      <a:pt x="4328" y="18986"/>
                    </a:cubicBezTo>
                    <a:cubicBezTo>
                      <a:pt x="4460" y="19032"/>
                      <a:pt x="4592" y="19051"/>
                      <a:pt x="4739" y="19083"/>
                    </a:cubicBezTo>
                    <a:cubicBezTo>
                      <a:pt x="4885" y="19116"/>
                      <a:pt x="5046" y="19162"/>
                      <a:pt x="5186" y="19190"/>
                    </a:cubicBezTo>
                    <a:cubicBezTo>
                      <a:pt x="5325" y="19218"/>
                      <a:pt x="5442" y="19227"/>
                      <a:pt x="5581" y="19232"/>
                    </a:cubicBezTo>
                    <a:cubicBezTo>
                      <a:pt x="5720" y="19236"/>
                      <a:pt x="5882" y="19236"/>
                      <a:pt x="6035" y="19227"/>
                    </a:cubicBezTo>
                    <a:cubicBezTo>
                      <a:pt x="6189" y="19218"/>
                      <a:pt x="6336" y="19199"/>
                      <a:pt x="6497" y="19171"/>
                    </a:cubicBezTo>
                    <a:cubicBezTo>
                      <a:pt x="6658" y="19143"/>
                      <a:pt x="6834" y="19106"/>
                      <a:pt x="7014" y="19051"/>
                    </a:cubicBezTo>
                    <a:cubicBezTo>
                      <a:pt x="7193" y="18995"/>
                      <a:pt x="7376" y="18921"/>
                      <a:pt x="7534" y="18833"/>
                    </a:cubicBezTo>
                    <a:cubicBezTo>
                      <a:pt x="7691" y="18744"/>
                      <a:pt x="7823" y="18642"/>
                      <a:pt x="7907" y="18577"/>
                    </a:cubicBezTo>
                    <a:cubicBezTo>
                      <a:pt x="7992" y="18512"/>
                      <a:pt x="8028" y="18484"/>
                      <a:pt x="8065" y="18475"/>
                    </a:cubicBezTo>
                    <a:cubicBezTo>
                      <a:pt x="8102" y="18466"/>
                      <a:pt x="8138" y="18475"/>
                      <a:pt x="8164" y="18503"/>
                    </a:cubicBezTo>
                    <a:cubicBezTo>
                      <a:pt x="8190" y="18531"/>
                      <a:pt x="8204" y="18577"/>
                      <a:pt x="8245" y="18684"/>
                    </a:cubicBezTo>
                    <a:cubicBezTo>
                      <a:pt x="8285" y="18791"/>
                      <a:pt x="8351" y="18958"/>
                      <a:pt x="8428" y="19088"/>
                    </a:cubicBezTo>
                    <a:cubicBezTo>
                      <a:pt x="8505" y="19218"/>
                      <a:pt x="8593" y="19311"/>
                      <a:pt x="8684" y="19431"/>
                    </a:cubicBezTo>
                    <a:cubicBezTo>
                      <a:pt x="8776" y="19552"/>
                      <a:pt x="8871" y="19700"/>
                      <a:pt x="8959" y="19858"/>
                    </a:cubicBezTo>
                    <a:cubicBezTo>
                      <a:pt x="9047" y="20016"/>
                      <a:pt x="9127" y="20183"/>
                      <a:pt x="9219" y="20327"/>
                    </a:cubicBezTo>
                    <a:cubicBezTo>
                      <a:pt x="9311" y="20471"/>
                      <a:pt x="9413" y="20592"/>
                      <a:pt x="9530" y="20708"/>
                    </a:cubicBezTo>
                    <a:cubicBezTo>
                      <a:pt x="9648" y="20824"/>
                      <a:pt x="9780" y="20935"/>
                      <a:pt x="9930" y="21051"/>
                    </a:cubicBezTo>
                    <a:cubicBezTo>
                      <a:pt x="10080" y="21167"/>
                      <a:pt x="10248" y="21288"/>
                      <a:pt x="10410" y="21376"/>
                    </a:cubicBezTo>
                    <a:cubicBezTo>
                      <a:pt x="10571" y="21464"/>
                      <a:pt x="10725" y="21520"/>
                      <a:pt x="10875" y="21552"/>
                    </a:cubicBezTo>
                    <a:cubicBezTo>
                      <a:pt x="11025" y="21585"/>
                      <a:pt x="11172" y="21594"/>
                      <a:pt x="11362" y="21585"/>
                    </a:cubicBezTo>
                    <a:cubicBezTo>
                      <a:pt x="11553" y="21575"/>
                      <a:pt x="11787" y="21548"/>
                      <a:pt x="12011" y="21510"/>
                    </a:cubicBezTo>
                    <a:cubicBezTo>
                      <a:pt x="12234" y="21473"/>
                      <a:pt x="12447" y="21427"/>
                      <a:pt x="12652" y="21385"/>
                    </a:cubicBezTo>
                    <a:cubicBezTo>
                      <a:pt x="12857" y="21343"/>
                      <a:pt x="13055" y="21306"/>
                      <a:pt x="13249" y="21260"/>
                    </a:cubicBezTo>
                    <a:cubicBezTo>
                      <a:pt x="13443" y="21213"/>
                      <a:pt x="13634" y="21158"/>
                      <a:pt x="13806" y="21093"/>
                    </a:cubicBezTo>
                    <a:cubicBezTo>
                      <a:pt x="13978" y="21028"/>
                      <a:pt x="14132" y="20954"/>
                      <a:pt x="14289" y="20865"/>
                    </a:cubicBezTo>
                    <a:cubicBezTo>
                      <a:pt x="14447" y="20777"/>
                      <a:pt x="14608" y="20675"/>
                      <a:pt x="14791" y="20540"/>
                    </a:cubicBezTo>
                    <a:cubicBezTo>
                      <a:pt x="14974" y="20406"/>
                      <a:pt x="15180" y="20239"/>
                      <a:pt x="15366" y="20086"/>
                    </a:cubicBezTo>
                    <a:cubicBezTo>
                      <a:pt x="15553" y="19932"/>
                      <a:pt x="15722" y="19793"/>
                      <a:pt x="15898" y="19640"/>
                    </a:cubicBezTo>
                    <a:cubicBezTo>
                      <a:pt x="16073" y="19487"/>
                      <a:pt x="16257" y="19320"/>
                      <a:pt x="16418" y="19139"/>
                    </a:cubicBezTo>
                    <a:cubicBezTo>
                      <a:pt x="16579" y="18958"/>
                      <a:pt x="16718" y="18763"/>
                      <a:pt x="16854" y="18535"/>
                    </a:cubicBezTo>
                    <a:cubicBezTo>
                      <a:pt x="16989" y="18308"/>
                      <a:pt x="17121" y="18048"/>
                      <a:pt x="17216" y="17849"/>
                    </a:cubicBezTo>
                    <a:cubicBezTo>
                      <a:pt x="17312" y="17649"/>
                      <a:pt x="17370" y="17510"/>
                      <a:pt x="17425" y="17343"/>
                    </a:cubicBezTo>
                    <a:cubicBezTo>
                      <a:pt x="17480" y="17176"/>
                      <a:pt x="17532" y="16981"/>
                      <a:pt x="17583" y="16804"/>
                    </a:cubicBezTo>
                    <a:cubicBezTo>
                      <a:pt x="17634" y="16628"/>
                      <a:pt x="17685" y="16470"/>
                      <a:pt x="17718" y="16368"/>
                    </a:cubicBezTo>
                    <a:cubicBezTo>
                      <a:pt x="17751" y="16266"/>
                      <a:pt x="17766" y="16220"/>
                      <a:pt x="17788" y="16210"/>
                    </a:cubicBezTo>
                    <a:cubicBezTo>
                      <a:pt x="17810" y="16201"/>
                      <a:pt x="17839" y="16229"/>
                      <a:pt x="17891" y="16247"/>
                    </a:cubicBezTo>
                    <a:cubicBezTo>
                      <a:pt x="17942" y="16266"/>
                      <a:pt x="18015" y="16275"/>
                      <a:pt x="18110" y="16243"/>
                    </a:cubicBezTo>
                    <a:cubicBezTo>
                      <a:pt x="18206" y="16210"/>
                      <a:pt x="18323" y="16136"/>
                      <a:pt x="18480" y="16020"/>
                    </a:cubicBezTo>
                    <a:cubicBezTo>
                      <a:pt x="18638" y="15904"/>
                      <a:pt x="18836" y="15746"/>
                      <a:pt x="18986" y="15616"/>
                    </a:cubicBezTo>
                    <a:cubicBezTo>
                      <a:pt x="19136" y="15486"/>
                      <a:pt x="19239" y="15384"/>
                      <a:pt x="19349" y="15263"/>
                    </a:cubicBezTo>
                    <a:cubicBezTo>
                      <a:pt x="19459" y="15143"/>
                      <a:pt x="19576" y="15004"/>
                      <a:pt x="19682" y="14888"/>
                    </a:cubicBezTo>
                    <a:cubicBezTo>
                      <a:pt x="19788" y="14771"/>
                      <a:pt x="19883" y="14679"/>
                      <a:pt x="19990" y="14572"/>
                    </a:cubicBezTo>
                    <a:cubicBezTo>
                      <a:pt x="20096" y="14465"/>
                      <a:pt x="20213" y="14344"/>
                      <a:pt x="20345" y="14173"/>
                    </a:cubicBezTo>
                    <a:cubicBezTo>
                      <a:pt x="20477" y="14001"/>
                      <a:pt x="20624" y="13778"/>
                      <a:pt x="20733" y="13588"/>
                    </a:cubicBezTo>
                    <a:cubicBezTo>
                      <a:pt x="20843" y="13398"/>
                      <a:pt x="20917" y="13240"/>
                      <a:pt x="20994" y="13068"/>
                    </a:cubicBezTo>
                    <a:cubicBezTo>
                      <a:pt x="21070" y="12896"/>
                      <a:pt x="21151" y="12711"/>
                      <a:pt x="21228" y="12479"/>
                    </a:cubicBezTo>
                    <a:cubicBezTo>
                      <a:pt x="21305" y="12247"/>
                      <a:pt x="21378" y="11968"/>
                      <a:pt x="21437" y="11671"/>
                    </a:cubicBezTo>
                    <a:cubicBezTo>
                      <a:pt x="21495" y="11374"/>
                      <a:pt x="21539" y="11059"/>
                      <a:pt x="21565" y="10808"/>
                    </a:cubicBezTo>
                    <a:cubicBezTo>
                      <a:pt x="21591" y="10557"/>
                      <a:pt x="21598" y="10372"/>
                      <a:pt x="21598" y="10205"/>
                    </a:cubicBezTo>
                    <a:cubicBezTo>
                      <a:pt x="21598" y="10037"/>
                      <a:pt x="21591" y="9889"/>
                      <a:pt x="21558" y="9745"/>
                    </a:cubicBezTo>
                    <a:cubicBezTo>
                      <a:pt x="21525" y="9601"/>
                      <a:pt x="21466" y="9462"/>
                      <a:pt x="21407" y="9327"/>
                    </a:cubicBezTo>
                    <a:cubicBezTo>
                      <a:pt x="21349" y="9193"/>
                      <a:pt x="21290" y="9063"/>
                      <a:pt x="21239" y="8961"/>
                    </a:cubicBezTo>
                    <a:cubicBezTo>
                      <a:pt x="21188" y="8859"/>
                      <a:pt x="21144" y="8784"/>
                      <a:pt x="21067" y="8724"/>
                    </a:cubicBezTo>
                    <a:cubicBezTo>
                      <a:pt x="20990" y="8664"/>
                      <a:pt x="20880" y="8617"/>
                      <a:pt x="20770" y="8580"/>
                    </a:cubicBezTo>
                    <a:cubicBezTo>
                      <a:pt x="20660" y="8543"/>
                      <a:pt x="20550" y="8515"/>
                      <a:pt x="20477" y="8501"/>
                    </a:cubicBezTo>
                    <a:cubicBezTo>
                      <a:pt x="20404" y="8487"/>
                      <a:pt x="20367" y="8487"/>
                      <a:pt x="20360" y="8469"/>
                    </a:cubicBezTo>
                    <a:cubicBezTo>
                      <a:pt x="20352" y="8450"/>
                      <a:pt x="20374" y="8413"/>
                      <a:pt x="20418" y="8302"/>
                    </a:cubicBezTo>
                    <a:cubicBezTo>
                      <a:pt x="20462" y="8190"/>
                      <a:pt x="20528" y="8005"/>
                      <a:pt x="20583" y="7796"/>
                    </a:cubicBezTo>
                    <a:cubicBezTo>
                      <a:pt x="20638" y="7587"/>
                      <a:pt x="20682" y="7355"/>
                      <a:pt x="20726" y="7118"/>
                    </a:cubicBezTo>
                    <a:cubicBezTo>
                      <a:pt x="20770" y="6881"/>
                      <a:pt x="20814" y="6640"/>
                      <a:pt x="20843" y="6376"/>
                    </a:cubicBezTo>
                    <a:cubicBezTo>
                      <a:pt x="20873" y="6111"/>
                      <a:pt x="20887" y="5823"/>
                      <a:pt x="20891" y="5554"/>
                    </a:cubicBezTo>
                    <a:cubicBezTo>
                      <a:pt x="20895" y="5285"/>
                      <a:pt x="20887" y="5034"/>
                      <a:pt x="20884" y="4765"/>
                    </a:cubicBezTo>
                    <a:cubicBezTo>
                      <a:pt x="20880" y="4496"/>
                      <a:pt x="20880" y="4208"/>
                      <a:pt x="20854" y="3976"/>
                    </a:cubicBezTo>
                    <a:cubicBezTo>
                      <a:pt x="20829" y="3744"/>
                      <a:pt x="20777" y="3568"/>
                      <a:pt x="20704" y="3405"/>
                    </a:cubicBezTo>
                    <a:cubicBezTo>
                      <a:pt x="20631" y="3243"/>
                      <a:pt x="20536" y="3094"/>
                      <a:pt x="20448" y="2969"/>
                    </a:cubicBezTo>
                    <a:cubicBezTo>
                      <a:pt x="20360" y="2844"/>
                      <a:pt x="20279" y="2742"/>
                      <a:pt x="20158" y="2602"/>
                    </a:cubicBezTo>
                    <a:cubicBezTo>
                      <a:pt x="20037" y="2463"/>
                      <a:pt x="19876" y="2287"/>
                      <a:pt x="19722" y="2134"/>
                    </a:cubicBezTo>
                    <a:cubicBezTo>
                      <a:pt x="19568" y="1980"/>
                      <a:pt x="19422" y="1850"/>
                      <a:pt x="19301" y="1744"/>
                    </a:cubicBezTo>
                    <a:cubicBezTo>
                      <a:pt x="19180" y="1637"/>
                      <a:pt x="19085" y="1553"/>
                      <a:pt x="18971" y="1479"/>
                    </a:cubicBezTo>
                    <a:cubicBezTo>
                      <a:pt x="18858" y="1405"/>
                      <a:pt x="18726" y="1340"/>
                      <a:pt x="18605" y="1303"/>
                    </a:cubicBezTo>
                    <a:cubicBezTo>
                      <a:pt x="18484" y="1266"/>
                      <a:pt x="18374" y="1256"/>
                      <a:pt x="18228" y="1247"/>
                    </a:cubicBezTo>
                    <a:cubicBezTo>
                      <a:pt x="18081" y="1238"/>
                      <a:pt x="17898" y="1229"/>
                      <a:pt x="17733" y="1229"/>
                    </a:cubicBezTo>
                    <a:cubicBezTo>
                      <a:pt x="17568" y="1229"/>
                      <a:pt x="17422" y="1238"/>
                      <a:pt x="17264" y="1252"/>
                    </a:cubicBezTo>
                    <a:cubicBezTo>
                      <a:pt x="17107" y="1266"/>
                      <a:pt x="16938" y="1284"/>
                      <a:pt x="16777" y="1307"/>
                    </a:cubicBezTo>
                    <a:cubicBezTo>
                      <a:pt x="16616" y="1331"/>
                      <a:pt x="16462" y="1359"/>
                      <a:pt x="16308" y="1396"/>
                    </a:cubicBezTo>
                    <a:cubicBezTo>
                      <a:pt x="16154" y="1433"/>
                      <a:pt x="16000" y="1479"/>
                      <a:pt x="15835" y="1530"/>
                    </a:cubicBezTo>
                    <a:cubicBezTo>
                      <a:pt x="15670" y="1581"/>
                      <a:pt x="15495" y="1637"/>
                      <a:pt x="15352" y="1683"/>
                    </a:cubicBezTo>
                    <a:cubicBezTo>
                      <a:pt x="15209" y="1730"/>
                      <a:pt x="15099" y="1767"/>
                      <a:pt x="14982" y="1827"/>
                    </a:cubicBezTo>
                    <a:cubicBezTo>
                      <a:pt x="14864" y="1888"/>
                      <a:pt x="14740" y="1971"/>
                      <a:pt x="14619" y="2050"/>
                    </a:cubicBezTo>
                    <a:cubicBezTo>
                      <a:pt x="14498" y="2129"/>
                      <a:pt x="14381" y="2203"/>
                      <a:pt x="14242" y="2338"/>
                    </a:cubicBezTo>
                    <a:cubicBezTo>
                      <a:pt x="14102" y="2472"/>
                      <a:pt x="13941" y="2667"/>
                      <a:pt x="13780" y="2862"/>
                    </a:cubicBezTo>
                    <a:close/>
                  </a:path>
                </a:pathLst>
              </a:custGeom>
              <a:solidFill>
                <a:srgbClr val="6661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78" name="Form"/>
              <p:cNvSpPr/>
              <p:nvPr/>
            </p:nvSpPr>
            <p:spPr>
              <a:xfrm>
                <a:off x="689981" y="-145087"/>
                <a:ext cx="36910" cy="46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240" y="126"/>
                      <a:pt x="20728" y="256"/>
                      <a:pt x="20439" y="372"/>
                    </a:cubicBezTo>
                    <a:cubicBezTo>
                      <a:pt x="19859" y="605"/>
                      <a:pt x="19310" y="875"/>
                      <a:pt x="18348" y="1303"/>
                    </a:cubicBezTo>
                    <a:cubicBezTo>
                      <a:pt x="17387" y="1731"/>
                      <a:pt x="16381" y="2111"/>
                      <a:pt x="15329" y="2421"/>
                    </a:cubicBezTo>
                    <a:cubicBezTo>
                      <a:pt x="15073" y="2496"/>
                      <a:pt x="14953" y="2534"/>
                      <a:pt x="14632" y="2607"/>
                    </a:cubicBezTo>
                    <a:cubicBezTo>
                      <a:pt x="14324" y="2676"/>
                      <a:pt x="13950" y="2740"/>
                      <a:pt x="13471" y="2793"/>
                    </a:cubicBezTo>
                    <a:cubicBezTo>
                      <a:pt x="13210" y="2823"/>
                      <a:pt x="12851" y="2974"/>
                      <a:pt x="12542" y="2979"/>
                    </a:cubicBezTo>
                    <a:cubicBezTo>
                      <a:pt x="12214" y="2983"/>
                      <a:pt x="11937" y="2877"/>
                      <a:pt x="11381" y="2793"/>
                    </a:cubicBezTo>
                    <a:cubicBezTo>
                      <a:pt x="10851" y="2713"/>
                      <a:pt x="10112" y="2637"/>
                      <a:pt x="9290" y="2234"/>
                    </a:cubicBezTo>
                    <a:cubicBezTo>
                      <a:pt x="9183" y="2181"/>
                      <a:pt x="8944" y="2115"/>
                      <a:pt x="8826" y="2048"/>
                    </a:cubicBezTo>
                    <a:cubicBezTo>
                      <a:pt x="8383" y="2326"/>
                      <a:pt x="7882" y="2697"/>
                      <a:pt x="7432" y="2979"/>
                    </a:cubicBezTo>
                    <a:cubicBezTo>
                      <a:pt x="5980" y="5087"/>
                      <a:pt x="4517" y="7137"/>
                      <a:pt x="3484" y="9683"/>
                    </a:cubicBezTo>
                    <a:cubicBezTo>
                      <a:pt x="2021" y="13287"/>
                      <a:pt x="914" y="17409"/>
                      <a:pt x="0" y="21600"/>
                    </a:cubicBezTo>
                    <a:lnTo>
                      <a:pt x="20903" y="13034"/>
                    </a:lnTo>
                    <a:cubicBezTo>
                      <a:pt x="21259" y="8145"/>
                      <a:pt x="21581" y="3349"/>
                      <a:pt x="21600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79" name="Form"/>
              <p:cNvSpPr/>
              <p:nvPr/>
            </p:nvSpPr>
            <p:spPr>
              <a:xfrm>
                <a:off x="734034" y="-151437"/>
                <a:ext cx="25401" cy="28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38" y="0"/>
                    </a:moveTo>
                    <a:cubicBezTo>
                      <a:pt x="18921" y="151"/>
                      <a:pt x="18536" y="201"/>
                      <a:pt x="18225" y="296"/>
                    </a:cubicBezTo>
                    <a:cubicBezTo>
                      <a:pt x="16440" y="844"/>
                      <a:pt x="14117" y="1312"/>
                      <a:pt x="11475" y="1775"/>
                    </a:cubicBezTo>
                    <a:cubicBezTo>
                      <a:pt x="9897" y="2052"/>
                      <a:pt x="8121" y="2148"/>
                      <a:pt x="6412" y="2367"/>
                    </a:cubicBezTo>
                    <a:cubicBezTo>
                      <a:pt x="5945" y="3398"/>
                      <a:pt x="5512" y="3870"/>
                      <a:pt x="5062" y="5030"/>
                    </a:cubicBezTo>
                    <a:cubicBezTo>
                      <a:pt x="3202" y="9825"/>
                      <a:pt x="1594" y="15740"/>
                      <a:pt x="0" y="21600"/>
                    </a:cubicBezTo>
                    <a:lnTo>
                      <a:pt x="21600" y="15978"/>
                    </a:lnTo>
                    <a:cubicBezTo>
                      <a:pt x="20803" y="13314"/>
                      <a:pt x="19974" y="10505"/>
                      <a:pt x="19575" y="6510"/>
                    </a:cubicBezTo>
                    <a:cubicBezTo>
                      <a:pt x="19371" y="4466"/>
                      <a:pt x="19322" y="2295"/>
                      <a:pt x="19238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80" name="Form"/>
              <p:cNvSpPr/>
              <p:nvPr/>
            </p:nvSpPr>
            <p:spPr>
              <a:xfrm>
                <a:off x="138316" y="-207087"/>
                <a:ext cx="67751" cy="153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extrusionOk="0">
                    <a:moveTo>
                      <a:pt x="1308" y="21600"/>
                    </a:moveTo>
                    <a:cubicBezTo>
                      <a:pt x="777" y="21286"/>
                      <a:pt x="246" y="20972"/>
                      <a:pt x="69" y="20186"/>
                    </a:cubicBezTo>
                    <a:cubicBezTo>
                      <a:pt x="-108" y="19401"/>
                      <a:pt x="69" y="18144"/>
                      <a:pt x="423" y="16298"/>
                    </a:cubicBezTo>
                    <a:cubicBezTo>
                      <a:pt x="777" y="14452"/>
                      <a:pt x="1308" y="12017"/>
                      <a:pt x="1662" y="9897"/>
                    </a:cubicBezTo>
                    <a:cubicBezTo>
                      <a:pt x="2017" y="7776"/>
                      <a:pt x="2194" y="5969"/>
                      <a:pt x="2636" y="4477"/>
                    </a:cubicBezTo>
                    <a:cubicBezTo>
                      <a:pt x="3079" y="2985"/>
                      <a:pt x="3787" y="1807"/>
                      <a:pt x="4584" y="1060"/>
                    </a:cubicBezTo>
                    <a:cubicBezTo>
                      <a:pt x="5381" y="314"/>
                      <a:pt x="6266" y="0"/>
                      <a:pt x="7062" y="0"/>
                    </a:cubicBezTo>
                    <a:cubicBezTo>
                      <a:pt x="7859" y="0"/>
                      <a:pt x="8567" y="314"/>
                      <a:pt x="9099" y="943"/>
                    </a:cubicBezTo>
                    <a:cubicBezTo>
                      <a:pt x="9630" y="1571"/>
                      <a:pt x="9984" y="2513"/>
                      <a:pt x="10515" y="3849"/>
                    </a:cubicBezTo>
                    <a:cubicBezTo>
                      <a:pt x="11046" y="5184"/>
                      <a:pt x="11754" y="6912"/>
                      <a:pt x="12728" y="8797"/>
                    </a:cubicBezTo>
                    <a:cubicBezTo>
                      <a:pt x="13702" y="10682"/>
                      <a:pt x="14941" y="12724"/>
                      <a:pt x="15738" y="14138"/>
                    </a:cubicBezTo>
                    <a:cubicBezTo>
                      <a:pt x="16535" y="15552"/>
                      <a:pt x="16889" y="16337"/>
                      <a:pt x="17331" y="17084"/>
                    </a:cubicBezTo>
                    <a:cubicBezTo>
                      <a:pt x="17774" y="17830"/>
                      <a:pt x="18305" y="18537"/>
                      <a:pt x="18748" y="18694"/>
                    </a:cubicBezTo>
                    <a:cubicBezTo>
                      <a:pt x="19190" y="18851"/>
                      <a:pt x="19544" y="18458"/>
                      <a:pt x="19810" y="17869"/>
                    </a:cubicBezTo>
                    <a:cubicBezTo>
                      <a:pt x="20076" y="17280"/>
                      <a:pt x="20253" y="16495"/>
                      <a:pt x="20341" y="15905"/>
                    </a:cubicBezTo>
                    <a:cubicBezTo>
                      <a:pt x="20430" y="15316"/>
                      <a:pt x="20430" y="14924"/>
                      <a:pt x="20341" y="14531"/>
                    </a:cubicBezTo>
                    <a:cubicBezTo>
                      <a:pt x="20253" y="14138"/>
                      <a:pt x="20076" y="13745"/>
                      <a:pt x="20164" y="13745"/>
                    </a:cubicBezTo>
                    <a:cubicBezTo>
                      <a:pt x="20253" y="13745"/>
                      <a:pt x="20607" y="14138"/>
                      <a:pt x="20872" y="15081"/>
                    </a:cubicBezTo>
                    <a:cubicBezTo>
                      <a:pt x="21138" y="16023"/>
                      <a:pt x="21315" y="17516"/>
                      <a:pt x="21492" y="19008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81" name="Form"/>
              <p:cNvSpPr/>
              <p:nvPr/>
            </p:nvSpPr>
            <p:spPr>
              <a:xfrm>
                <a:off x="194346" y="-253711"/>
                <a:ext cx="79605" cy="132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5" h="21426" extrusionOk="0">
                    <a:moveTo>
                      <a:pt x="0" y="21199"/>
                    </a:moveTo>
                    <a:cubicBezTo>
                      <a:pt x="755" y="21379"/>
                      <a:pt x="1510" y="21559"/>
                      <a:pt x="1888" y="21289"/>
                    </a:cubicBezTo>
                    <a:cubicBezTo>
                      <a:pt x="2266" y="21019"/>
                      <a:pt x="2266" y="20299"/>
                      <a:pt x="2417" y="18994"/>
                    </a:cubicBezTo>
                    <a:cubicBezTo>
                      <a:pt x="2568" y="17689"/>
                      <a:pt x="2870" y="15799"/>
                      <a:pt x="3323" y="13639"/>
                    </a:cubicBezTo>
                    <a:cubicBezTo>
                      <a:pt x="3776" y="11479"/>
                      <a:pt x="4380" y="9049"/>
                      <a:pt x="5287" y="6889"/>
                    </a:cubicBezTo>
                    <a:cubicBezTo>
                      <a:pt x="6193" y="4729"/>
                      <a:pt x="7401" y="2839"/>
                      <a:pt x="8459" y="1669"/>
                    </a:cubicBezTo>
                    <a:cubicBezTo>
                      <a:pt x="9516" y="499"/>
                      <a:pt x="10422" y="49"/>
                      <a:pt x="11102" y="4"/>
                    </a:cubicBezTo>
                    <a:cubicBezTo>
                      <a:pt x="11782" y="-41"/>
                      <a:pt x="12235" y="319"/>
                      <a:pt x="12839" y="1309"/>
                    </a:cubicBezTo>
                    <a:cubicBezTo>
                      <a:pt x="13443" y="2299"/>
                      <a:pt x="14199" y="3919"/>
                      <a:pt x="15407" y="6034"/>
                    </a:cubicBezTo>
                    <a:cubicBezTo>
                      <a:pt x="16615" y="8149"/>
                      <a:pt x="18277" y="10759"/>
                      <a:pt x="19259" y="12514"/>
                    </a:cubicBezTo>
                    <a:cubicBezTo>
                      <a:pt x="20241" y="14269"/>
                      <a:pt x="20543" y="15169"/>
                      <a:pt x="20845" y="15844"/>
                    </a:cubicBezTo>
                    <a:cubicBezTo>
                      <a:pt x="21147" y="16519"/>
                      <a:pt x="21449" y="16969"/>
                      <a:pt x="21524" y="17329"/>
                    </a:cubicBezTo>
                    <a:cubicBezTo>
                      <a:pt x="21600" y="17689"/>
                      <a:pt x="21449" y="17959"/>
                      <a:pt x="21298" y="18229"/>
                    </a:cubicBezTo>
                    <a:close/>
                  </a:path>
                </a:pathLst>
              </a:custGeom>
              <a:solidFill>
                <a:srgbClr val="7A219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82" name="Form"/>
              <p:cNvSpPr/>
              <p:nvPr/>
            </p:nvSpPr>
            <p:spPr>
              <a:xfrm>
                <a:off x="279736" y="-232634"/>
                <a:ext cx="71234" cy="9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441" extrusionOk="0">
                    <a:moveTo>
                      <a:pt x="0" y="21441"/>
                    </a:moveTo>
                    <a:cubicBezTo>
                      <a:pt x="844" y="18188"/>
                      <a:pt x="1688" y="14935"/>
                      <a:pt x="2869" y="11877"/>
                    </a:cubicBezTo>
                    <a:cubicBezTo>
                      <a:pt x="4050" y="8819"/>
                      <a:pt x="5569" y="5957"/>
                      <a:pt x="7088" y="4070"/>
                    </a:cubicBezTo>
                    <a:cubicBezTo>
                      <a:pt x="8606" y="2183"/>
                      <a:pt x="10125" y="1272"/>
                      <a:pt x="11559" y="687"/>
                    </a:cubicBezTo>
                    <a:cubicBezTo>
                      <a:pt x="12994" y="101"/>
                      <a:pt x="14344" y="-159"/>
                      <a:pt x="15188" y="101"/>
                    </a:cubicBezTo>
                    <a:cubicBezTo>
                      <a:pt x="16031" y="361"/>
                      <a:pt x="16369" y="1142"/>
                      <a:pt x="17128" y="3159"/>
                    </a:cubicBezTo>
                    <a:cubicBezTo>
                      <a:pt x="17888" y="5176"/>
                      <a:pt x="19069" y="8429"/>
                      <a:pt x="19744" y="10706"/>
                    </a:cubicBezTo>
                    <a:cubicBezTo>
                      <a:pt x="20419" y="12983"/>
                      <a:pt x="20588" y="14284"/>
                      <a:pt x="20841" y="15260"/>
                    </a:cubicBezTo>
                    <a:cubicBezTo>
                      <a:pt x="21094" y="16236"/>
                      <a:pt x="21431" y="16887"/>
                      <a:pt x="21516" y="17277"/>
                    </a:cubicBezTo>
                    <a:cubicBezTo>
                      <a:pt x="21600" y="17668"/>
                      <a:pt x="21431" y="17798"/>
                      <a:pt x="21262" y="17928"/>
                    </a:cubicBezTo>
                    <a:close/>
                  </a:path>
                </a:pathLst>
              </a:custGeom>
              <a:solidFill>
                <a:srgbClr val="9BA50E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83" name="Form"/>
              <p:cNvSpPr/>
              <p:nvPr/>
            </p:nvSpPr>
            <p:spPr>
              <a:xfrm>
                <a:off x="353406" y="-263656"/>
                <a:ext cx="91902" cy="106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7" h="21528" extrusionOk="0">
                    <a:moveTo>
                      <a:pt x="0" y="21528"/>
                    </a:moveTo>
                    <a:cubicBezTo>
                      <a:pt x="130" y="19040"/>
                      <a:pt x="260" y="16552"/>
                      <a:pt x="586" y="14403"/>
                    </a:cubicBezTo>
                    <a:cubicBezTo>
                      <a:pt x="911" y="12255"/>
                      <a:pt x="1431" y="10445"/>
                      <a:pt x="2537" y="8410"/>
                    </a:cubicBezTo>
                    <a:cubicBezTo>
                      <a:pt x="3643" y="6374"/>
                      <a:pt x="5335" y="4112"/>
                      <a:pt x="6441" y="2812"/>
                    </a:cubicBezTo>
                    <a:cubicBezTo>
                      <a:pt x="7547" y="1511"/>
                      <a:pt x="8067" y="1172"/>
                      <a:pt x="8653" y="833"/>
                    </a:cubicBezTo>
                    <a:cubicBezTo>
                      <a:pt x="9239" y="493"/>
                      <a:pt x="9889" y="154"/>
                      <a:pt x="10540" y="41"/>
                    </a:cubicBezTo>
                    <a:cubicBezTo>
                      <a:pt x="11190" y="-72"/>
                      <a:pt x="11841" y="41"/>
                      <a:pt x="12622" y="493"/>
                    </a:cubicBezTo>
                    <a:cubicBezTo>
                      <a:pt x="13402" y="946"/>
                      <a:pt x="14313" y="1737"/>
                      <a:pt x="15419" y="3321"/>
                    </a:cubicBezTo>
                    <a:cubicBezTo>
                      <a:pt x="16525" y="4904"/>
                      <a:pt x="17827" y="7279"/>
                      <a:pt x="18933" y="9541"/>
                    </a:cubicBezTo>
                    <a:cubicBezTo>
                      <a:pt x="20039" y="11802"/>
                      <a:pt x="20949" y="13951"/>
                      <a:pt x="21275" y="15308"/>
                    </a:cubicBezTo>
                    <a:cubicBezTo>
                      <a:pt x="21600" y="16665"/>
                      <a:pt x="21340" y="17231"/>
                      <a:pt x="21080" y="17796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84" name="Form"/>
              <p:cNvSpPr/>
              <p:nvPr/>
            </p:nvSpPr>
            <p:spPr>
              <a:xfrm>
                <a:off x="463911" y="-321644"/>
                <a:ext cx="110506" cy="149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4" extrusionOk="0">
                    <a:moveTo>
                      <a:pt x="0" y="19867"/>
                    </a:moveTo>
                    <a:cubicBezTo>
                      <a:pt x="436" y="17715"/>
                      <a:pt x="873" y="15563"/>
                      <a:pt x="1582" y="13411"/>
                    </a:cubicBezTo>
                    <a:cubicBezTo>
                      <a:pt x="2291" y="11259"/>
                      <a:pt x="3273" y="9107"/>
                      <a:pt x="4255" y="7234"/>
                    </a:cubicBezTo>
                    <a:cubicBezTo>
                      <a:pt x="5236" y="5361"/>
                      <a:pt x="6218" y="3767"/>
                      <a:pt x="7418" y="2571"/>
                    </a:cubicBezTo>
                    <a:cubicBezTo>
                      <a:pt x="8618" y="1375"/>
                      <a:pt x="10036" y="578"/>
                      <a:pt x="11291" y="220"/>
                    </a:cubicBezTo>
                    <a:cubicBezTo>
                      <a:pt x="12545" y="-139"/>
                      <a:pt x="13636" y="-59"/>
                      <a:pt x="14618" y="459"/>
                    </a:cubicBezTo>
                    <a:cubicBezTo>
                      <a:pt x="15600" y="977"/>
                      <a:pt x="16473" y="1933"/>
                      <a:pt x="17291" y="3248"/>
                    </a:cubicBezTo>
                    <a:cubicBezTo>
                      <a:pt x="18109" y="4564"/>
                      <a:pt x="18873" y="6237"/>
                      <a:pt x="19473" y="7951"/>
                    </a:cubicBezTo>
                    <a:cubicBezTo>
                      <a:pt x="20073" y="9665"/>
                      <a:pt x="20509" y="11418"/>
                      <a:pt x="20836" y="13092"/>
                    </a:cubicBezTo>
                    <a:cubicBezTo>
                      <a:pt x="21164" y="14766"/>
                      <a:pt x="21382" y="16360"/>
                      <a:pt x="21491" y="17555"/>
                    </a:cubicBezTo>
                    <a:cubicBezTo>
                      <a:pt x="21600" y="18751"/>
                      <a:pt x="21600" y="19548"/>
                      <a:pt x="21600" y="20146"/>
                    </a:cubicBezTo>
                    <a:cubicBezTo>
                      <a:pt x="21600" y="20744"/>
                      <a:pt x="21600" y="21142"/>
                      <a:pt x="21600" y="21302"/>
                    </a:cubicBezTo>
                    <a:cubicBezTo>
                      <a:pt x="21600" y="21461"/>
                      <a:pt x="21600" y="21381"/>
                      <a:pt x="21600" y="21302"/>
                    </a:cubicBezTo>
                    <a:close/>
                  </a:path>
                </a:pathLst>
              </a:custGeom>
              <a:solidFill>
                <a:srgbClr val="FEFB41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85" name="Form"/>
              <p:cNvSpPr/>
              <p:nvPr/>
            </p:nvSpPr>
            <p:spPr>
              <a:xfrm>
                <a:off x="614599" y="-252515"/>
                <a:ext cx="97112" cy="135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6" extrusionOk="0">
                    <a:moveTo>
                      <a:pt x="0" y="13279"/>
                    </a:moveTo>
                    <a:cubicBezTo>
                      <a:pt x="0" y="12390"/>
                      <a:pt x="0" y="11502"/>
                      <a:pt x="497" y="10435"/>
                    </a:cubicBezTo>
                    <a:cubicBezTo>
                      <a:pt x="993" y="9368"/>
                      <a:pt x="1986" y="8124"/>
                      <a:pt x="3352" y="6746"/>
                    </a:cubicBezTo>
                    <a:cubicBezTo>
                      <a:pt x="4717" y="5368"/>
                      <a:pt x="6455" y="3857"/>
                      <a:pt x="8255" y="2702"/>
                    </a:cubicBezTo>
                    <a:cubicBezTo>
                      <a:pt x="10055" y="1546"/>
                      <a:pt x="11917" y="746"/>
                      <a:pt x="13159" y="346"/>
                    </a:cubicBezTo>
                    <a:cubicBezTo>
                      <a:pt x="14400" y="-54"/>
                      <a:pt x="15021" y="-54"/>
                      <a:pt x="15641" y="79"/>
                    </a:cubicBezTo>
                    <a:cubicBezTo>
                      <a:pt x="16262" y="213"/>
                      <a:pt x="16883" y="479"/>
                      <a:pt x="17503" y="1057"/>
                    </a:cubicBezTo>
                    <a:cubicBezTo>
                      <a:pt x="18124" y="1635"/>
                      <a:pt x="18745" y="2524"/>
                      <a:pt x="19241" y="3946"/>
                    </a:cubicBezTo>
                    <a:cubicBezTo>
                      <a:pt x="19738" y="5368"/>
                      <a:pt x="20110" y="7324"/>
                      <a:pt x="20421" y="9279"/>
                    </a:cubicBezTo>
                    <a:cubicBezTo>
                      <a:pt x="20731" y="11235"/>
                      <a:pt x="20979" y="13190"/>
                      <a:pt x="21166" y="14879"/>
                    </a:cubicBezTo>
                    <a:cubicBezTo>
                      <a:pt x="21352" y="16568"/>
                      <a:pt x="21476" y="17990"/>
                      <a:pt x="21538" y="19057"/>
                    </a:cubicBezTo>
                    <a:cubicBezTo>
                      <a:pt x="21600" y="20124"/>
                      <a:pt x="21600" y="20835"/>
                      <a:pt x="21600" y="21546"/>
                    </a:cubicBezTo>
                    <a:close/>
                  </a:path>
                </a:pathLst>
              </a:custGeom>
              <a:solidFill>
                <a:srgbClr val="76BB4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86" name="Form"/>
              <p:cNvSpPr/>
              <p:nvPr/>
            </p:nvSpPr>
            <p:spPr>
              <a:xfrm>
                <a:off x="1676228" y="51874"/>
                <a:ext cx="329729" cy="214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576" extrusionOk="0">
                    <a:moveTo>
                      <a:pt x="980" y="673"/>
                    </a:moveTo>
                    <a:cubicBezTo>
                      <a:pt x="870" y="1459"/>
                      <a:pt x="761" y="2244"/>
                      <a:pt x="669" y="3338"/>
                    </a:cubicBezTo>
                    <a:cubicBezTo>
                      <a:pt x="578" y="4432"/>
                      <a:pt x="505" y="5835"/>
                      <a:pt x="413" y="7378"/>
                    </a:cubicBezTo>
                    <a:cubicBezTo>
                      <a:pt x="322" y="8921"/>
                      <a:pt x="212" y="10604"/>
                      <a:pt x="157" y="12287"/>
                    </a:cubicBezTo>
                    <a:cubicBezTo>
                      <a:pt x="103" y="13970"/>
                      <a:pt x="103" y="15653"/>
                      <a:pt x="84" y="16803"/>
                    </a:cubicBezTo>
                    <a:cubicBezTo>
                      <a:pt x="66" y="17953"/>
                      <a:pt x="30" y="18570"/>
                      <a:pt x="11" y="19019"/>
                    </a:cubicBezTo>
                    <a:cubicBezTo>
                      <a:pt x="-7" y="19468"/>
                      <a:pt x="-7" y="19749"/>
                      <a:pt x="48" y="20001"/>
                    </a:cubicBezTo>
                    <a:cubicBezTo>
                      <a:pt x="103" y="20254"/>
                      <a:pt x="212" y="20478"/>
                      <a:pt x="358" y="20618"/>
                    </a:cubicBezTo>
                    <a:cubicBezTo>
                      <a:pt x="505" y="20758"/>
                      <a:pt x="687" y="20815"/>
                      <a:pt x="1163" y="20815"/>
                    </a:cubicBezTo>
                    <a:cubicBezTo>
                      <a:pt x="1638" y="20815"/>
                      <a:pt x="2405" y="20758"/>
                      <a:pt x="3246" y="20758"/>
                    </a:cubicBezTo>
                    <a:cubicBezTo>
                      <a:pt x="4086" y="20758"/>
                      <a:pt x="5000" y="20815"/>
                      <a:pt x="5877" y="20871"/>
                    </a:cubicBezTo>
                    <a:cubicBezTo>
                      <a:pt x="6754" y="20927"/>
                      <a:pt x="7595" y="20983"/>
                      <a:pt x="8436" y="21039"/>
                    </a:cubicBezTo>
                    <a:cubicBezTo>
                      <a:pt x="9276" y="21095"/>
                      <a:pt x="10117" y="21151"/>
                      <a:pt x="11085" y="21151"/>
                    </a:cubicBezTo>
                    <a:cubicBezTo>
                      <a:pt x="12054" y="21151"/>
                      <a:pt x="13150" y="21095"/>
                      <a:pt x="14064" y="21095"/>
                    </a:cubicBezTo>
                    <a:cubicBezTo>
                      <a:pt x="14978" y="21095"/>
                      <a:pt x="15709" y="21151"/>
                      <a:pt x="16348" y="21263"/>
                    </a:cubicBezTo>
                    <a:cubicBezTo>
                      <a:pt x="16988" y="21376"/>
                      <a:pt x="17536" y="21544"/>
                      <a:pt x="18084" y="21572"/>
                    </a:cubicBezTo>
                    <a:cubicBezTo>
                      <a:pt x="18633" y="21600"/>
                      <a:pt x="19181" y="21488"/>
                      <a:pt x="19656" y="21348"/>
                    </a:cubicBezTo>
                    <a:cubicBezTo>
                      <a:pt x="20131" y="21207"/>
                      <a:pt x="20533" y="21039"/>
                      <a:pt x="20825" y="20899"/>
                    </a:cubicBezTo>
                    <a:cubicBezTo>
                      <a:pt x="21118" y="20758"/>
                      <a:pt x="21301" y="20646"/>
                      <a:pt x="21410" y="20310"/>
                    </a:cubicBezTo>
                    <a:cubicBezTo>
                      <a:pt x="21520" y="19973"/>
                      <a:pt x="21556" y="19412"/>
                      <a:pt x="21556" y="18486"/>
                    </a:cubicBezTo>
                    <a:cubicBezTo>
                      <a:pt x="21556" y="17561"/>
                      <a:pt x="21520" y="16270"/>
                      <a:pt x="21502" y="14559"/>
                    </a:cubicBezTo>
                    <a:cubicBezTo>
                      <a:pt x="21483" y="12848"/>
                      <a:pt x="21483" y="10716"/>
                      <a:pt x="21447" y="9033"/>
                    </a:cubicBezTo>
                    <a:cubicBezTo>
                      <a:pt x="21410" y="7350"/>
                      <a:pt x="21337" y="6115"/>
                      <a:pt x="21301" y="5077"/>
                    </a:cubicBezTo>
                    <a:cubicBezTo>
                      <a:pt x="21264" y="4039"/>
                      <a:pt x="21264" y="3198"/>
                      <a:pt x="21264" y="2497"/>
                    </a:cubicBezTo>
                    <a:cubicBezTo>
                      <a:pt x="21264" y="1795"/>
                      <a:pt x="21264" y="1234"/>
                      <a:pt x="21319" y="842"/>
                    </a:cubicBezTo>
                    <a:cubicBezTo>
                      <a:pt x="21374" y="449"/>
                      <a:pt x="21483" y="224"/>
                      <a:pt x="21593" y="0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87" name="Form"/>
              <p:cNvSpPr/>
              <p:nvPr/>
            </p:nvSpPr>
            <p:spPr>
              <a:xfrm>
                <a:off x="1711276" y="-27596"/>
                <a:ext cx="340642" cy="66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490" extrusionOk="0">
                    <a:moveTo>
                      <a:pt x="0" y="21490"/>
                    </a:moveTo>
                    <a:cubicBezTo>
                      <a:pt x="671" y="18586"/>
                      <a:pt x="1341" y="15682"/>
                      <a:pt x="2012" y="12868"/>
                    </a:cubicBezTo>
                    <a:cubicBezTo>
                      <a:pt x="2682" y="10055"/>
                      <a:pt x="3353" y="7332"/>
                      <a:pt x="3829" y="5426"/>
                    </a:cubicBezTo>
                    <a:cubicBezTo>
                      <a:pt x="4306" y="3520"/>
                      <a:pt x="4588" y="2431"/>
                      <a:pt x="4800" y="1614"/>
                    </a:cubicBezTo>
                    <a:cubicBezTo>
                      <a:pt x="5012" y="798"/>
                      <a:pt x="5153" y="253"/>
                      <a:pt x="5312" y="72"/>
                    </a:cubicBezTo>
                    <a:cubicBezTo>
                      <a:pt x="5471" y="-110"/>
                      <a:pt x="5647" y="72"/>
                      <a:pt x="6000" y="435"/>
                    </a:cubicBezTo>
                    <a:cubicBezTo>
                      <a:pt x="6353" y="798"/>
                      <a:pt x="6882" y="1342"/>
                      <a:pt x="7729" y="1614"/>
                    </a:cubicBezTo>
                    <a:cubicBezTo>
                      <a:pt x="8576" y="1887"/>
                      <a:pt x="9741" y="1887"/>
                      <a:pt x="10835" y="1796"/>
                    </a:cubicBezTo>
                    <a:cubicBezTo>
                      <a:pt x="11929" y="1705"/>
                      <a:pt x="12953" y="1524"/>
                      <a:pt x="13747" y="1614"/>
                    </a:cubicBezTo>
                    <a:cubicBezTo>
                      <a:pt x="14541" y="1705"/>
                      <a:pt x="15106" y="2068"/>
                      <a:pt x="15812" y="2522"/>
                    </a:cubicBezTo>
                    <a:cubicBezTo>
                      <a:pt x="16518" y="2976"/>
                      <a:pt x="17365" y="3520"/>
                      <a:pt x="18229" y="3883"/>
                    </a:cubicBezTo>
                    <a:cubicBezTo>
                      <a:pt x="19094" y="4246"/>
                      <a:pt x="19976" y="4428"/>
                      <a:pt x="20559" y="4428"/>
                    </a:cubicBezTo>
                    <a:cubicBezTo>
                      <a:pt x="21141" y="4428"/>
                      <a:pt x="21424" y="4246"/>
                      <a:pt x="21512" y="4519"/>
                    </a:cubicBezTo>
                    <a:cubicBezTo>
                      <a:pt x="21600" y="4791"/>
                      <a:pt x="21494" y="5517"/>
                      <a:pt x="21194" y="7332"/>
                    </a:cubicBezTo>
                    <a:cubicBezTo>
                      <a:pt x="20894" y="9147"/>
                      <a:pt x="20400" y="12051"/>
                      <a:pt x="19959" y="14411"/>
                    </a:cubicBezTo>
                    <a:cubicBezTo>
                      <a:pt x="19518" y="16771"/>
                      <a:pt x="19129" y="18586"/>
                      <a:pt x="18741" y="20401"/>
                    </a:cubicBezTo>
                    <a:close/>
                  </a:path>
                </a:pathLst>
              </a:custGeom>
              <a:solidFill>
                <a:srgbClr val="E224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88" name="Form"/>
              <p:cNvSpPr/>
              <p:nvPr/>
            </p:nvSpPr>
            <p:spPr>
              <a:xfrm>
                <a:off x="2019420" y="6668"/>
                <a:ext cx="62033" cy="224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575" extrusionOk="0">
                    <a:moveTo>
                      <a:pt x="555" y="5158"/>
                    </a:moveTo>
                    <a:cubicBezTo>
                      <a:pt x="555" y="6018"/>
                      <a:pt x="555" y="6878"/>
                      <a:pt x="458" y="8113"/>
                    </a:cubicBezTo>
                    <a:cubicBezTo>
                      <a:pt x="362" y="9349"/>
                      <a:pt x="169" y="10961"/>
                      <a:pt x="72" y="12869"/>
                    </a:cubicBezTo>
                    <a:cubicBezTo>
                      <a:pt x="-24" y="14776"/>
                      <a:pt x="-24" y="16979"/>
                      <a:pt x="72" y="18349"/>
                    </a:cubicBezTo>
                    <a:cubicBezTo>
                      <a:pt x="169" y="19719"/>
                      <a:pt x="362" y="20257"/>
                      <a:pt x="362" y="20713"/>
                    </a:cubicBezTo>
                    <a:cubicBezTo>
                      <a:pt x="362" y="21170"/>
                      <a:pt x="169" y="21546"/>
                      <a:pt x="362" y="21573"/>
                    </a:cubicBezTo>
                    <a:cubicBezTo>
                      <a:pt x="555" y="21600"/>
                      <a:pt x="1133" y="21278"/>
                      <a:pt x="2965" y="20552"/>
                    </a:cubicBezTo>
                    <a:cubicBezTo>
                      <a:pt x="4797" y="19827"/>
                      <a:pt x="7883" y="18699"/>
                      <a:pt x="10487" y="17812"/>
                    </a:cubicBezTo>
                    <a:cubicBezTo>
                      <a:pt x="13090" y="16925"/>
                      <a:pt x="15212" y="16281"/>
                      <a:pt x="16658" y="15851"/>
                    </a:cubicBezTo>
                    <a:cubicBezTo>
                      <a:pt x="18105" y="15421"/>
                      <a:pt x="18876" y="15206"/>
                      <a:pt x="19647" y="14991"/>
                    </a:cubicBezTo>
                    <a:cubicBezTo>
                      <a:pt x="20419" y="14776"/>
                      <a:pt x="21190" y="14561"/>
                      <a:pt x="21383" y="14319"/>
                    </a:cubicBezTo>
                    <a:cubicBezTo>
                      <a:pt x="21576" y="14078"/>
                      <a:pt x="21190" y="13809"/>
                      <a:pt x="20997" y="13110"/>
                    </a:cubicBezTo>
                    <a:cubicBezTo>
                      <a:pt x="20805" y="12412"/>
                      <a:pt x="20805" y="11284"/>
                      <a:pt x="20612" y="10182"/>
                    </a:cubicBezTo>
                    <a:cubicBezTo>
                      <a:pt x="20419" y="9081"/>
                      <a:pt x="20033" y="8006"/>
                      <a:pt x="19647" y="7066"/>
                    </a:cubicBezTo>
                    <a:cubicBezTo>
                      <a:pt x="19262" y="6125"/>
                      <a:pt x="18876" y="5319"/>
                      <a:pt x="18201" y="4460"/>
                    </a:cubicBezTo>
                    <a:cubicBezTo>
                      <a:pt x="17526" y="3600"/>
                      <a:pt x="16562" y="2687"/>
                      <a:pt x="15887" y="2096"/>
                    </a:cubicBezTo>
                    <a:cubicBezTo>
                      <a:pt x="15212" y="1504"/>
                      <a:pt x="14826" y="1236"/>
                      <a:pt x="15115" y="940"/>
                    </a:cubicBezTo>
                    <a:cubicBezTo>
                      <a:pt x="15405" y="645"/>
                      <a:pt x="16369" y="322"/>
                      <a:pt x="17333" y="0"/>
                    </a:cubicBezTo>
                    <a:close/>
                  </a:path>
                </a:pathLst>
              </a:custGeom>
              <a:solidFill>
                <a:srgbClr val="AD3E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89" name="Form"/>
              <p:cNvSpPr/>
              <p:nvPr/>
            </p:nvSpPr>
            <p:spPr>
              <a:xfrm>
                <a:off x="1702905" y="-39169"/>
                <a:ext cx="350595" cy="75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463" extrusionOk="0">
                    <a:moveTo>
                      <a:pt x="0" y="19571"/>
                    </a:moveTo>
                    <a:cubicBezTo>
                      <a:pt x="480" y="17837"/>
                      <a:pt x="960" y="16102"/>
                      <a:pt x="1509" y="14210"/>
                    </a:cubicBezTo>
                    <a:cubicBezTo>
                      <a:pt x="2057" y="12318"/>
                      <a:pt x="2674" y="10269"/>
                      <a:pt x="3223" y="8692"/>
                    </a:cubicBezTo>
                    <a:cubicBezTo>
                      <a:pt x="3771" y="7116"/>
                      <a:pt x="4251" y="6012"/>
                      <a:pt x="4714" y="4672"/>
                    </a:cubicBezTo>
                    <a:cubicBezTo>
                      <a:pt x="5177" y="3332"/>
                      <a:pt x="5623" y="1755"/>
                      <a:pt x="6017" y="888"/>
                    </a:cubicBezTo>
                    <a:cubicBezTo>
                      <a:pt x="6411" y="21"/>
                      <a:pt x="6754" y="-137"/>
                      <a:pt x="7269" y="99"/>
                    </a:cubicBezTo>
                    <a:cubicBezTo>
                      <a:pt x="7783" y="336"/>
                      <a:pt x="8469" y="967"/>
                      <a:pt x="9189" y="1597"/>
                    </a:cubicBezTo>
                    <a:cubicBezTo>
                      <a:pt x="9909" y="2228"/>
                      <a:pt x="10663" y="2859"/>
                      <a:pt x="11451" y="3332"/>
                    </a:cubicBezTo>
                    <a:cubicBezTo>
                      <a:pt x="12240" y="3805"/>
                      <a:pt x="13063" y="4120"/>
                      <a:pt x="13903" y="4356"/>
                    </a:cubicBezTo>
                    <a:cubicBezTo>
                      <a:pt x="14743" y="4593"/>
                      <a:pt x="15600" y="4751"/>
                      <a:pt x="16286" y="4593"/>
                    </a:cubicBezTo>
                    <a:cubicBezTo>
                      <a:pt x="16971" y="4435"/>
                      <a:pt x="17486" y="3962"/>
                      <a:pt x="18206" y="3726"/>
                    </a:cubicBezTo>
                    <a:cubicBezTo>
                      <a:pt x="18926" y="3489"/>
                      <a:pt x="19851" y="3489"/>
                      <a:pt x="20469" y="3410"/>
                    </a:cubicBezTo>
                    <a:cubicBezTo>
                      <a:pt x="21086" y="3332"/>
                      <a:pt x="21394" y="3174"/>
                      <a:pt x="21497" y="3568"/>
                    </a:cubicBezTo>
                    <a:cubicBezTo>
                      <a:pt x="21600" y="3962"/>
                      <a:pt x="21497" y="4908"/>
                      <a:pt x="21309" y="6406"/>
                    </a:cubicBezTo>
                    <a:cubicBezTo>
                      <a:pt x="21120" y="7904"/>
                      <a:pt x="20846" y="9954"/>
                      <a:pt x="20520" y="12555"/>
                    </a:cubicBezTo>
                    <a:cubicBezTo>
                      <a:pt x="20194" y="15156"/>
                      <a:pt x="19817" y="18310"/>
                      <a:pt x="19440" y="21463"/>
                    </a:cubicBezTo>
                    <a:close/>
                  </a:path>
                </a:pathLst>
              </a:custGeom>
              <a:solidFill>
                <a:srgbClr val="7B29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90" name="Form"/>
              <p:cNvSpPr/>
              <p:nvPr/>
            </p:nvSpPr>
            <p:spPr>
              <a:xfrm>
                <a:off x="1706253" y="-29123"/>
                <a:ext cx="354573" cy="70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453" extrusionOk="0">
                    <a:moveTo>
                      <a:pt x="0" y="18922"/>
                    </a:moveTo>
                    <a:cubicBezTo>
                      <a:pt x="610" y="16222"/>
                      <a:pt x="1221" y="13522"/>
                      <a:pt x="1882" y="11244"/>
                    </a:cubicBezTo>
                    <a:cubicBezTo>
                      <a:pt x="2543" y="8966"/>
                      <a:pt x="3255" y="7109"/>
                      <a:pt x="3984" y="5337"/>
                    </a:cubicBezTo>
                    <a:cubicBezTo>
                      <a:pt x="4713" y="3566"/>
                      <a:pt x="5459" y="1878"/>
                      <a:pt x="6087" y="950"/>
                    </a:cubicBezTo>
                    <a:cubicBezTo>
                      <a:pt x="6714" y="22"/>
                      <a:pt x="7223" y="-147"/>
                      <a:pt x="7935" y="106"/>
                    </a:cubicBezTo>
                    <a:cubicBezTo>
                      <a:pt x="8647" y="359"/>
                      <a:pt x="9562" y="1034"/>
                      <a:pt x="10580" y="1372"/>
                    </a:cubicBezTo>
                    <a:cubicBezTo>
                      <a:pt x="11597" y="1709"/>
                      <a:pt x="12716" y="1709"/>
                      <a:pt x="13631" y="1541"/>
                    </a:cubicBezTo>
                    <a:cubicBezTo>
                      <a:pt x="14547" y="1372"/>
                      <a:pt x="15259" y="1034"/>
                      <a:pt x="16005" y="781"/>
                    </a:cubicBezTo>
                    <a:cubicBezTo>
                      <a:pt x="16751" y="528"/>
                      <a:pt x="17531" y="359"/>
                      <a:pt x="18260" y="444"/>
                    </a:cubicBezTo>
                    <a:cubicBezTo>
                      <a:pt x="18989" y="528"/>
                      <a:pt x="19667" y="866"/>
                      <a:pt x="20091" y="1034"/>
                    </a:cubicBezTo>
                    <a:cubicBezTo>
                      <a:pt x="20515" y="1203"/>
                      <a:pt x="20684" y="1203"/>
                      <a:pt x="20905" y="1203"/>
                    </a:cubicBezTo>
                    <a:cubicBezTo>
                      <a:pt x="21125" y="1203"/>
                      <a:pt x="21397" y="1203"/>
                      <a:pt x="21498" y="1709"/>
                    </a:cubicBezTo>
                    <a:cubicBezTo>
                      <a:pt x="21600" y="2216"/>
                      <a:pt x="21532" y="3228"/>
                      <a:pt x="21244" y="5422"/>
                    </a:cubicBezTo>
                    <a:cubicBezTo>
                      <a:pt x="20956" y="7616"/>
                      <a:pt x="20447" y="10991"/>
                      <a:pt x="20108" y="13437"/>
                    </a:cubicBezTo>
                    <a:cubicBezTo>
                      <a:pt x="19769" y="15884"/>
                      <a:pt x="19599" y="17403"/>
                      <a:pt x="19447" y="18584"/>
                    </a:cubicBezTo>
                    <a:cubicBezTo>
                      <a:pt x="19294" y="19765"/>
                      <a:pt x="19159" y="20609"/>
                      <a:pt x="19023" y="21453"/>
                    </a:cubicBezTo>
                    <a:close/>
                  </a:path>
                </a:pathLst>
              </a:custGeom>
              <a:solidFill>
                <a:srgbClr val="7B29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91" name="Form"/>
              <p:cNvSpPr/>
              <p:nvPr/>
            </p:nvSpPr>
            <p:spPr>
              <a:xfrm>
                <a:off x="2010979" y="3032"/>
                <a:ext cx="65187" cy="233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480" extrusionOk="0">
                    <a:moveTo>
                      <a:pt x="0" y="5568"/>
                    </a:moveTo>
                    <a:cubicBezTo>
                      <a:pt x="369" y="5311"/>
                      <a:pt x="738" y="5055"/>
                      <a:pt x="1108" y="5055"/>
                    </a:cubicBezTo>
                    <a:cubicBezTo>
                      <a:pt x="1477" y="5055"/>
                      <a:pt x="1846" y="5311"/>
                      <a:pt x="2215" y="6132"/>
                    </a:cubicBezTo>
                    <a:cubicBezTo>
                      <a:pt x="2585" y="6953"/>
                      <a:pt x="2954" y="8338"/>
                      <a:pt x="3046" y="10057"/>
                    </a:cubicBezTo>
                    <a:cubicBezTo>
                      <a:pt x="3138" y="11776"/>
                      <a:pt x="2954" y="13828"/>
                      <a:pt x="2769" y="15547"/>
                    </a:cubicBezTo>
                    <a:cubicBezTo>
                      <a:pt x="2585" y="17266"/>
                      <a:pt x="2400" y="18651"/>
                      <a:pt x="2308" y="19472"/>
                    </a:cubicBezTo>
                    <a:cubicBezTo>
                      <a:pt x="2215" y="20293"/>
                      <a:pt x="2215" y="20549"/>
                      <a:pt x="2215" y="20831"/>
                    </a:cubicBezTo>
                    <a:cubicBezTo>
                      <a:pt x="2215" y="21114"/>
                      <a:pt x="2215" y="21421"/>
                      <a:pt x="2492" y="21473"/>
                    </a:cubicBezTo>
                    <a:cubicBezTo>
                      <a:pt x="2769" y="21524"/>
                      <a:pt x="3323" y="21319"/>
                      <a:pt x="4985" y="20806"/>
                    </a:cubicBezTo>
                    <a:cubicBezTo>
                      <a:pt x="6646" y="20293"/>
                      <a:pt x="9415" y="19472"/>
                      <a:pt x="11908" y="18779"/>
                    </a:cubicBezTo>
                    <a:cubicBezTo>
                      <a:pt x="14400" y="18086"/>
                      <a:pt x="16615" y="17522"/>
                      <a:pt x="18185" y="17112"/>
                    </a:cubicBezTo>
                    <a:cubicBezTo>
                      <a:pt x="19754" y="16701"/>
                      <a:pt x="20677" y="16445"/>
                      <a:pt x="21046" y="16188"/>
                    </a:cubicBezTo>
                    <a:cubicBezTo>
                      <a:pt x="21415" y="15932"/>
                      <a:pt x="21231" y="15675"/>
                      <a:pt x="21231" y="14777"/>
                    </a:cubicBezTo>
                    <a:cubicBezTo>
                      <a:pt x="21231" y="13879"/>
                      <a:pt x="21415" y="12340"/>
                      <a:pt x="21508" y="10673"/>
                    </a:cubicBezTo>
                    <a:cubicBezTo>
                      <a:pt x="21600" y="9005"/>
                      <a:pt x="21600" y="7210"/>
                      <a:pt x="21323" y="5722"/>
                    </a:cubicBezTo>
                    <a:cubicBezTo>
                      <a:pt x="21046" y="4234"/>
                      <a:pt x="20492" y="3054"/>
                      <a:pt x="20031" y="2207"/>
                    </a:cubicBezTo>
                    <a:cubicBezTo>
                      <a:pt x="19569" y="1361"/>
                      <a:pt x="19200" y="848"/>
                      <a:pt x="18738" y="488"/>
                    </a:cubicBezTo>
                    <a:cubicBezTo>
                      <a:pt x="18277" y="129"/>
                      <a:pt x="17723" y="-76"/>
                      <a:pt x="17538" y="27"/>
                    </a:cubicBezTo>
                    <a:cubicBezTo>
                      <a:pt x="17354" y="129"/>
                      <a:pt x="17538" y="540"/>
                      <a:pt x="17723" y="950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92" name="Form"/>
              <p:cNvSpPr/>
              <p:nvPr/>
            </p:nvSpPr>
            <p:spPr>
              <a:xfrm>
                <a:off x="2006026" y="-5052"/>
                <a:ext cx="79531" cy="246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578" extrusionOk="0">
                    <a:moveTo>
                      <a:pt x="1794" y="3949"/>
                    </a:moveTo>
                    <a:cubicBezTo>
                      <a:pt x="1643" y="5315"/>
                      <a:pt x="1491" y="6680"/>
                      <a:pt x="1265" y="8070"/>
                    </a:cubicBezTo>
                    <a:cubicBezTo>
                      <a:pt x="1038" y="9459"/>
                      <a:pt x="736" y="10873"/>
                      <a:pt x="510" y="12385"/>
                    </a:cubicBezTo>
                    <a:cubicBezTo>
                      <a:pt x="283" y="13896"/>
                      <a:pt x="132" y="15505"/>
                      <a:pt x="57" y="16724"/>
                    </a:cubicBezTo>
                    <a:cubicBezTo>
                      <a:pt x="-19" y="17943"/>
                      <a:pt x="-19" y="18772"/>
                      <a:pt x="57" y="19308"/>
                    </a:cubicBezTo>
                    <a:cubicBezTo>
                      <a:pt x="132" y="19845"/>
                      <a:pt x="283" y="20088"/>
                      <a:pt x="661" y="20284"/>
                    </a:cubicBezTo>
                    <a:cubicBezTo>
                      <a:pt x="1038" y="20479"/>
                      <a:pt x="1643" y="20625"/>
                      <a:pt x="2322" y="20747"/>
                    </a:cubicBezTo>
                    <a:cubicBezTo>
                      <a:pt x="3002" y="20869"/>
                      <a:pt x="3757" y="20966"/>
                      <a:pt x="4135" y="21137"/>
                    </a:cubicBezTo>
                    <a:cubicBezTo>
                      <a:pt x="4512" y="21307"/>
                      <a:pt x="4512" y="21551"/>
                      <a:pt x="4739" y="21576"/>
                    </a:cubicBezTo>
                    <a:cubicBezTo>
                      <a:pt x="4966" y="21600"/>
                      <a:pt x="5419" y="21405"/>
                      <a:pt x="6929" y="20820"/>
                    </a:cubicBezTo>
                    <a:cubicBezTo>
                      <a:pt x="8440" y="20235"/>
                      <a:pt x="11008" y="19260"/>
                      <a:pt x="13273" y="18528"/>
                    </a:cubicBezTo>
                    <a:cubicBezTo>
                      <a:pt x="15539" y="17797"/>
                      <a:pt x="17503" y="17309"/>
                      <a:pt x="18787" y="16992"/>
                    </a:cubicBezTo>
                    <a:cubicBezTo>
                      <a:pt x="20071" y="16675"/>
                      <a:pt x="20675" y="16529"/>
                      <a:pt x="21052" y="16334"/>
                    </a:cubicBezTo>
                    <a:cubicBezTo>
                      <a:pt x="21430" y="16139"/>
                      <a:pt x="21581" y="15895"/>
                      <a:pt x="21505" y="15408"/>
                    </a:cubicBezTo>
                    <a:cubicBezTo>
                      <a:pt x="21430" y="14920"/>
                      <a:pt x="21128" y="14189"/>
                      <a:pt x="20977" y="12970"/>
                    </a:cubicBezTo>
                    <a:cubicBezTo>
                      <a:pt x="20826" y="11751"/>
                      <a:pt x="20826" y="10044"/>
                      <a:pt x="20675" y="8606"/>
                    </a:cubicBezTo>
                    <a:cubicBezTo>
                      <a:pt x="20524" y="7167"/>
                      <a:pt x="20222" y="5997"/>
                      <a:pt x="19919" y="4827"/>
                    </a:cubicBezTo>
                    <a:cubicBezTo>
                      <a:pt x="19617" y="3657"/>
                      <a:pt x="19315" y="2487"/>
                      <a:pt x="19089" y="1682"/>
                    </a:cubicBezTo>
                    <a:cubicBezTo>
                      <a:pt x="18862" y="878"/>
                      <a:pt x="18711" y="439"/>
                      <a:pt x="18560" y="0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93" name="Form"/>
              <p:cNvSpPr/>
              <p:nvPr/>
            </p:nvSpPr>
            <p:spPr>
              <a:xfrm>
                <a:off x="1701231" y="-31717"/>
                <a:ext cx="373358" cy="76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7" h="21565" extrusionOk="0">
                    <a:moveTo>
                      <a:pt x="0" y="17339"/>
                    </a:moveTo>
                    <a:cubicBezTo>
                      <a:pt x="516" y="14365"/>
                      <a:pt x="1032" y="11391"/>
                      <a:pt x="1628" y="8808"/>
                    </a:cubicBezTo>
                    <a:cubicBezTo>
                      <a:pt x="2224" y="6226"/>
                      <a:pt x="2901" y="4035"/>
                      <a:pt x="3530" y="2626"/>
                    </a:cubicBezTo>
                    <a:cubicBezTo>
                      <a:pt x="4159" y="1217"/>
                      <a:pt x="4739" y="591"/>
                      <a:pt x="5481" y="278"/>
                    </a:cubicBezTo>
                    <a:cubicBezTo>
                      <a:pt x="6222" y="-35"/>
                      <a:pt x="7125" y="-35"/>
                      <a:pt x="7818" y="43"/>
                    </a:cubicBezTo>
                    <a:cubicBezTo>
                      <a:pt x="8511" y="122"/>
                      <a:pt x="8995" y="278"/>
                      <a:pt x="9591" y="591"/>
                    </a:cubicBezTo>
                    <a:cubicBezTo>
                      <a:pt x="10187" y="904"/>
                      <a:pt x="10897" y="1374"/>
                      <a:pt x="11622" y="1765"/>
                    </a:cubicBezTo>
                    <a:cubicBezTo>
                      <a:pt x="12347" y="2156"/>
                      <a:pt x="13089" y="2469"/>
                      <a:pt x="13879" y="2469"/>
                    </a:cubicBezTo>
                    <a:cubicBezTo>
                      <a:pt x="14669" y="2469"/>
                      <a:pt x="15507" y="2156"/>
                      <a:pt x="16248" y="2000"/>
                    </a:cubicBezTo>
                    <a:cubicBezTo>
                      <a:pt x="16990" y="1843"/>
                      <a:pt x="17635" y="1843"/>
                      <a:pt x="18279" y="1765"/>
                    </a:cubicBezTo>
                    <a:cubicBezTo>
                      <a:pt x="18924" y="1687"/>
                      <a:pt x="19569" y="1530"/>
                      <a:pt x="20053" y="1217"/>
                    </a:cubicBezTo>
                    <a:cubicBezTo>
                      <a:pt x="20536" y="904"/>
                      <a:pt x="20859" y="435"/>
                      <a:pt x="21100" y="200"/>
                    </a:cubicBezTo>
                    <a:cubicBezTo>
                      <a:pt x="21342" y="-35"/>
                      <a:pt x="21503" y="-35"/>
                      <a:pt x="21552" y="435"/>
                    </a:cubicBezTo>
                    <a:cubicBezTo>
                      <a:pt x="21600" y="904"/>
                      <a:pt x="21536" y="1843"/>
                      <a:pt x="21326" y="3330"/>
                    </a:cubicBezTo>
                    <a:cubicBezTo>
                      <a:pt x="21116" y="4817"/>
                      <a:pt x="20762" y="6852"/>
                      <a:pt x="20343" y="9435"/>
                    </a:cubicBezTo>
                    <a:cubicBezTo>
                      <a:pt x="19924" y="12017"/>
                      <a:pt x="19440" y="15148"/>
                      <a:pt x="19150" y="17026"/>
                    </a:cubicBezTo>
                    <a:cubicBezTo>
                      <a:pt x="18860" y="18904"/>
                      <a:pt x="18763" y="19530"/>
                      <a:pt x="18634" y="20000"/>
                    </a:cubicBezTo>
                    <a:cubicBezTo>
                      <a:pt x="18505" y="20469"/>
                      <a:pt x="18344" y="20782"/>
                      <a:pt x="18263" y="21017"/>
                    </a:cubicBezTo>
                    <a:cubicBezTo>
                      <a:pt x="18183" y="21252"/>
                      <a:pt x="18183" y="21408"/>
                      <a:pt x="18183" y="21565"/>
                    </a:cubicBezTo>
                    <a:close/>
                  </a:path>
                </a:pathLst>
              </a:custGeom>
              <a:solidFill>
                <a:srgbClr val="B51A00">
                  <a:alpha val="294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294" name="Linie" descr="Linie"/>
              <p:cNvPicPr>
                <a:picLocks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3629" y="371496"/>
                <a:ext cx="93812" cy="103114"/>
              </a:xfrm>
              <a:prstGeom prst="rect">
                <a:avLst/>
              </a:prstGeom>
              <a:effectLst/>
            </p:spPr>
          </p:pic>
          <p:pic>
            <p:nvPicPr>
              <p:cNvPr id="295" name="Linie" descr="Linie"/>
              <p:cNvPicPr>
                <a:picLocks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39067" y="274420"/>
                <a:ext cx="99764" cy="112955"/>
              </a:xfrm>
              <a:prstGeom prst="rect">
                <a:avLst/>
              </a:prstGeom>
              <a:effectLst/>
            </p:spPr>
          </p:pic>
          <p:pic>
            <p:nvPicPr>
              <p:cNvPr id="296" name="Linie" descr="Linie"/>
              <p:cNvPicPr>
                <a:picLocks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51034" y="-220775"/>
                <a:ext cx="637024" cy="465292"/>
              </a:xfrm>
              <a:prstGeom prst="rect">
                <a:avLst/>
              </a:prstGeom>
              <a:effectLst/>
            </p:spPr>
          </p:pic>
          <p:pic>
            <p:nvPicPr>
              <p:cNvPr id="297" name="Linie" descr="Linie"/>
              <p:cNvPicPr>
                <a:picLocks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626066" y="-168239"/>
                <a:ext cx="190081" cy="132004"/>
              </a:xfrm>
              <a:prstGeom prst="rect">
                <a:avLst/>
              </a:prstGeom>
              <a:effectLst/>
            </p:spPr>
          </p:pic>
          <p:pic>
            <p:nvPicPr>
              <p:cNvPr id="298" name="Linie" descr="Linie"/>
              <p:cNvPicPr>
                <a:picLocks/>
              </p:cNvPicPr>
              <p:nvPr/>
            </p:nvPicPr>
            <p:blipFill>
              <a:blip r:embed="rId17">
                <a:extLst/>
              </a:blip>
              <a:stretch>
                <a:fillRect/>
              </a:stretch>
            </p:blipFill>
            <p:spPr>
              <a:xfrm>
                <a:off x="762886" y="-172338"/>
                <a:ext cx="179642" cy="96839"/>
              </a:xfrm>
              <a:prstGeom prst="rect">
                <a:avLst/>
              </a:prstGeom>
              <a:effectLst/>
            </p:spPr>
          </p:pic>
          <p:pic>
            <p:nvPicPr>
              <p:cNvPr id="299" name="Linie" descr="Linie"/>
              <p:cNvPicPr>
                <a:picLocks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88280" y="-105135"/>
                <a:ext cx="958032" cy="776955"/>
              </a:xfrm>
              <a:prstGeom prst="rect">
                <a:avLst/>
              </a:prstGeom>
              <a:effectLst/>
            </p:spPr>
          </p:pic>
          <p:sp>
            <p:nvSpPr>
              <p:cNvPr id="300" name="Linie"/>
              <p:cNvSpPr/>
              <p:nvPr/>
            </p:nvSpPr>
            <p:spPr>
              <a:xfrm>
                <a:off x="689198" y="-113862"/>
                <a:ext cx="965" cy="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336" y="14500"/>
                      <a:pt x="12671" y="7399"/>
                      <a:pt x="21600" y="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01" name="Linie"/>
              <p:cNvSpPr/>
              <p:nvPr/>
            </p:nvSpPr>
            <p:spPr>
              <a:xfrm>
                <a:off x="729469" y="-131266"/>
                <a:ext cx="41" cy="5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21600" y="8903"/>
                      <a:pt x="21600" y="15252"/>
                      <a:pt x="21600" y="2160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02" name="Linie"/>
              <p:cNvSpPr/>
              <p:nvPr/>
            </p:nvSpPr>
            <p:spPr>
              <a:xfrm>
                <a:off x="733259" y="-137208"/>
                <a:ext cx="1720" cy="10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920" y="14314"/>
                      <a:pt x="13840" y="7029"/>
                      <a:pt x="21600" y="0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03" name="Linie"/>
              <p:cNvSpPr/>
              <p:nvPr/>
            </p:nvSpPr>
            <p:spPr>
              <a:xfrm>
                <a:off x="762820" y="-139442"/>
                <a:ext cx="1377" cy="9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05" extrusionOk="0">
                    <a:moveTo>
                      <a:pt x="0" y="0"/>
                    </a:moveTo>
                    <a:cubicBezTo>
                      <a:pt x="1553" y="2463"/>
                      <a:pt x="3034" y="4752"/>
                      <a:pt x="4428" y="6797"/>
                    </a:cubicBezTo>
                    <a:cubicBezTo>
                      <a:pt x="11787" y="17599"/>
                      <a:pt x="16694" y="21600"/>
                      <a:pt x="19147" y="20400"/>
                    </a:cubicBezTo>
                    <a:cubicBezTo>
                      <a:pt x="21600" y="19200"/>
                      <a:pt x="21600" y="12798"/>
                      <a:pt x="21600" y="6397"/>
                    </a:cubicBezTo>
                  </a:path>
                </a:pathLst>
              </a:custGeom>
              <a:noFill/>
              <a:ln w="254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304" name="Linie" descr="Linie"/>
              <p:cNvPicPr>
                <a:picLocks/>
              </p:cNvPicPr>
              <p:nvPr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898526" y="-224348"/>
                <a:ext cx="80017" cy="118288"/>
              </a:xfrm>
              <a:prstGeom prst="rect">
                <a:avLst/>
              </a:prstGeom>
              <a:effectLst/>
            </p:spPr>
          </p:pic>
          <p:pic>
            <p:nvPicPr>
              <p:cNvPr id="305" name="Linie" descr="Linie"/>
              <p:cNvPicPr>
                <a:picLocks/>
              </p:cNvPicPr>
              <p:nvPr/>
            </p:nvPicPr>
            <p:blipFill>
              <a:blip r:embed="rId20">
                <a:extLst/>
              </a:blip>
              <a:stretch>
                <a:fillRect/>
              </a:stretch>
            </p:blipFill>
            <p:spPr>
              <a:xfrm>
                <a:off x="856815" y="-219712"/>
                <a:ext cx="313725" cy="892961"/>
              </a:xfrm>
              <a:prstGeom prst="rect">
                <a:avLst/>
              </a:prstGeom>
              <a:effectLst/>
            </p:spPr>
          </p:pic>
          <p:sp>
            <p:nvSpPr>
              <p:cNvPr id="306" name="Linie"/>
              <p:cNvSpPr/>
              <p:nvPr/>
            </p:nvSpPr>
            <p:spPr>
              <a:xfrm>
                <a:off x="1152312" y="94934"/>
                <a:ext cx="7501" cy="131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2" extrusionOk="0">
                    <a:moveTo>
                      <a:pt x="21600" y="0"/>
                    </a:moveTo>
                    <a:cubicBezTo>
                      <a:pt x="20700" y="1522"/>
                      <a:pt x="19800" y="3044"/>
                      <a:pt x="18450" y="4507"/>
                    </a:cubicBezTo>
                    <a:cubicBezTo>
                      <a:pt x="17100" y="5971"/>
                      <a:pt x="15300" y="7376"/>
                      <a:pt x="13500" y="8722"/>
                    </a:cubicBezTo>
                    <a:cubicBezTo>
                      <a:pt x="11700" y="10068"/>
                      <a:pt x="9900" y="11356"/>
                      <a:pt x="7650" y="12790"/>
                    </a:cubicBezTo>
                    <a:cubicBezTo>
                      <a:pt x="5400" y="14224"/>
                      <a:pt x="2700" y="15805"/>
                      <a:pt x="1350" y="17180"/>
                    </a:cubicBezTo>
                    <a:cubicBezTo>
                      <a:pt x="0" y="18556"/>
                      <a:pt x="0" y="19727"/>
                      <a:pt x="0" y="20488"/>
                    </a:cubicBezTo>
                    <a:cubicBezTo>
                      <a:pt x="0" y="21249"/>
                      <a:pt x="0" y="21600"/>
                      <a:pt x="900" y="21571"/>
                    </a:cubicBezTo>
                    <a:cubicBezTo>
                      <a:pt x="1800" y="21541"/>
                      <a:pt x="3600" y="21132"/>
                      <a:pt x="5400" y="20722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07" name="Linie"/>
              <p:cNvSpPr/>
              <p:nvPr/>
            </p:nvSpPr>
            <p:spPr>
              <a:xfrm>
                <a:off x="1159812" y="94934"/>
                <a:ext cx="176750" cy="5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40" y="5712"/>
                      <a:pt x="1680" y="11425"/>
                      <a:pt x="2578" y="13567"/>
                    </a:cubicBezTo>
                    <a:cubicBezTo>
                      <a:pt x="3475" y="15709"/>
                      <a:pt x="4430" y="14281"/>
                      <a:pt x="5747" y="13567"/>
                    </a:cubicBezTo>
                    <a:cubicBezTo>
                      <a:pt x="7065" y="12853"/>
                      <a:pt x="8745" y="12853"/>
                      <a:pt x="10387" y="12853"/>
                    </a:cubicBezTo>
                    <a:cubicBezTo>
                      <a:pt x="12030" y="12853"/>
                      <a:pt x="13633" y="12853"/>
                      <a:pt x="14894" y="13567"/>
                    </a:cubicBezTo>
                    <a:cubicBezTo>
                      <a:pt x="16154" y="14281"/>
                      <a:pt x="17070" y="15709"/>
                      <a:pt x="18121" y="17137"/>
                    </a:cubicBezTo>
                    <a:cubicBezTo>
                      <a:pt x="19171" y="18566"/>
                      <a:pt x="20355" y="19994"/>
                      <a:pt x="21462" y="21422"/>
                    </a:cubicBezTo>
                    <a:cubicBezTo>
                      <a:pt x="21508" y="21481"/>
                      <a:pt x="21554" y="21541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08" name="Linie"/>
              <p:cNvSpPr/>
              <p:nvPr/>
            </p:nvSpPr>
            <p:spPr>
              <a:xfrm>
                <a:off x="1373595" y="102981"/>
                <a:ext cx="122773" cy="9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10" y="1053"/>
                      <a:pt x="1414" y="2105"/>
                      <a:pt x="2110" y="2948"/>
                    </a:cubicBezTo>
                    <a:cubicBezTo>
                      <a:pt x="3512" y="4643"/>
                      <a:pt x="4887" y="5491"/>
                      <a:pt x="6233" y="6339"/>
                    </a:cubicBezTo>
                    <a:cubicBezTo>
                      <a:pt x="7580" y="7187"/>
                      <a:pt x="8900" y="8035"/>
                      <a:pt x="10274" y="8882"/>
                    </a:cubicBezTo>
                    <a:cubicBezTo>
                      <a:pt x="11649" y="9730"/>
                      <a:pt x="13078" y="10578"/>
                      <a:pt x="14618" y="11426"/>
                    </a:cubicBezTo>
                    <a:cubicBezTo>
                      <a:pt x="16157" y="12274"/>
                      <a:pt x="17806" y="13122"/>
                      <a:pt x="18989" y="14817"/>
                    </a:cubicBezTo>
                    <a:cubicBezTo>
                      <a:pt x="20171" y="16513"/>
                      <a:pt x="20885" y="19057"/>
                      <a:pt x="2160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09" name="Linie"/>
              <p:cNvSpPr/>
              <p:nvPr/>
            </p:nvSpPr>
            <p:spPr>
              <a:xfrm>
                <a:off x="1159812" y="227339"/>
                <a:ext cx="322494" cy="16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1" extrusionOk="0">
                    <a:moveTo>
                      <a:pt x="0" y="3408"/>
                    </a:moveTo>
                    <a:cubicBezTo>
                      <a:pt x="523" y="2948"/>
                      <a:pt x="1047" y="2488"/>
                      <a:pt x="1580" y="2029"/>
                    </a:cubicBezTo>
                    <a:cubicBezTo>
                      <a:pt x="2114" y="1569"/>
                      <a:pt x="2658" y="1110"/>
                      <a:pt x="3223" y="650"/>
                    </a:cubicBezTo>
                    <a:cubicBezTo>
                      <a:pt x="3788" y="191"/>
                      <a:pt x="4374" y="-269"/>
                      <a:pt x="5023" y="191"/>
                    </a:cubicBezTo>
                    <a:cubicBezTo>
                      <a:pt x="5672" y="650"/>
                      <a:pt x="6384" y="2029"/>
                      <a:pt x="7012" y="3408"/>
                    </a:cubicBezTo>
                    <a:cubicBezTo>
                      <a:pt x="7640" y="4786"/>
                      <a:pt x="8184" y="6165"/>
                      <a:pt x="8728" y="7314"/>
                    </a:cubicBezTo>
                    <a:cubicBezTo>
                      <a:pt x="9272" y="8463"/>
                      <a:pt x="9816" y="9382"/>
                      <a:pt x="10507" y="9842"/>
                    </a:cubicBezTo>
                    <a:cubicBezTo>
                      <a:pt x="11198" y="10301"/>
                      <a:pt x="12035" y="10301"/>
                      <a:pt x="12747" y="10531"/>
                    </a:cubicBezTo>
                    <a:cubicBezTo>
                      <a:pt x="13458" y="10761"/>
                      <a:pt x="14044" y="11220"/>
                      <a:pt x="14787" y="11450"/>
                    </a:cubicBezTo>
                    <a:cubicBezTo>
                      <a:pt x="15530" y="11680"/>
                      <a:pt x="16430" y="11680"/>
                      <a:pt x="17110" y="12140"/>
                    </a:cubicBezTo>
                    <a:cubicBezTo>
                      <a:pt x="17791" y="12599"/>
                      <a:pt x="18251" y="13518"/>
                      <a:pt x="18691" y="14667"/>
                    </a:cubicBezTo>
                    <a:cubicBezTo>
                      <a:pt x="19130" y="15816"/>
                      <a:pt x="19549" y="17195"/>
                      <a:pt x="19915" y="18114"/>
                    </a:cubicBezTo>
                    <a:cubicBezTo>
                      <a:pt x="20281" y="19033"/>
                      <a:pt x="20595" y="19493"/>
                      <a:pt x="20867" y="19952"/>
                    </a:cubicBezTo>
                    <a:cubicBezTo>
                      <a:pt x="21140" y="20412"/>
                      <a:pt x="21370" y="20871"/>
                      <a:pt x="21600" y="21331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10" name="Linie"/>
              <p:cNvSpPr/>
              <p:nvPr/>
            </p:nvSpPr>
            <p:spPr>
              <a:xfrm>
                <a:off x="1493554" y="63850"/>
                <a:ext cx="5626" cy="50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9200" y="3064"/>
                      <a:pt x="16800" y="6128"/>
                      <a:pt x="15600" y="8809"/>
                    </a:cubicBezTo>
                    <a:cubicBezTo>
                      <a:pt x="14400" y="11489"/>
                      <a:pt x="14400" y="13787"/>
                      <a:pt x="12000" y="15855"/>
                    </a:cubicBezTo>
                    <a:cubicBezTo>
                      <a:pt x="9600" y="17923"/>
                      <a:pt x="4800" y="19762"/>
                      <a:pt x="0" y="21600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11" name="Linie"/>
              <p:cNvSpPr/>
              <p:nvPr/>
            </p:nvSpPr>
            <p:spPr>
              <a:xfrm>
                <a:off x="1482847" y="67066"/>
                <a:ext cx="120749" cy="225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1" h="21584" extrusionOk="0">
                    <a:moveTo>
                      <a:pt x="3077" y="0"/>
                    </a:moveTo>
                    <a:cubicBezTo>
                      <a:pt x="3967" y="718"/>
                      <a:pt x="4858" y="1435"/>
                      <a:pt x="5888" y="2187"/>
                    </a:cubicBezTo>
                    <a:cubicBezTo>
                      <a:pt x="6918" y="2939"/>
                      <a:pt x="8087" y="3725"/>
                      <a:pt x="9367" y="4443"/>
                    </a:cubicBezTo>
                    <a:cubicBezTo>
                      <a:pt x="10648" y="5161"/>
                      <a:pt x="12039" y="5810"/>
                      <a:pt x="13375" y="6357"/>
                    </a:cubicBezTo>
                    <a:cubicBezTo>
                      <a:pt x="14712" y="6904"/>
                      <a:pt x="15992" y="7348"/>
                      <a:pt x="17078" y="7690"/>
                    </a:cubicBezTo>
                    <a:cubicBezTo>
                      <a:pt x="18163" y="8032"/>
                      <a:pt x="19054" y="8271"/>
                      <a:pt x="19750" y="8476"/>
                    </a:cubicBezTo>
                    <a:cubicBezTo>
                      <a:pt x="20446" y="8681"/>
                      <a:pt x="20947" y="8852"/>
                      <a:pt x="21225" y="9023"/>
                    </a:cubicBezTo>
                    <a:cubicBezTo>
                      <a:pt x="21503" y="9194"/>
                      <a:pt x="21559" y="9365"/>
                      <a:pt x="21475" y="9501"/>
                    </a:cubicBezTo>
                    <a:cubicBezTo>
                      <a:pt x="21392" y="9638"/>
                      <a:pt x="21169" y="9741"/>
                      <a:pt x="20362" y="10116"/>
                    </a:cubicBezTo>
                    <a:cubicBezTo>
                      <a:pt x="19555" y="10492"/>
                      <a:pt x="18163" y="11142"/>
                      <a:pt x="17022" y="11706"/>
                    </a:cubicBezTo>
                    <a:cubicBezTo>
                      <a:pt x="15881" y="12270"/>
                      <a:pt x="14990" y="12748"/>
                      <a:pt x="13877" y="13329"/>
                    </a:cubicBezTo>
                    <a:cubicBezTo>
                      <a:pt x="12763" y="13910"/>
                      <a:pt x="11427" y="14594"/>
                      <a:pt x="10341" y="15192"/>
                    </a:cubicBezTo>
                    <a:cubicBezTo>
                      <a:pt x="9256" y="15790"/>
                      <a:pt x="8421" y="16303"/>
                      <a:pt x="7530" y="16832"/>
                    </a:cubicBezTo>
                    <a:cubicBezTo>
                      <a:pt x="6639" y="17362"/>
                      <a:pt x="5693" y="17909"/>
                      <a:pt x="4802" y="18456"/>
                    </a:cubicBezTo>
                    <a:cubicBezTo>
                      <a:pt x="3912" y="19003"/>
                      <a:pt x="3077" y="19549"/>
                      <a:pt x="2464" y="19959"/>
                    </a:cubicBezTo>
                    <a:cubicBezTo>
                      <a:pt x="1852" y="20370"/>
                      <a:pt x="1462" y="20643"/>
                      <a:pt x="1184" y="20848"/>
                    </a:cubicBezTo>
                    <a:cubicBezTo>
                      <a:pt x="905" y="21053"/>
                      <a:pt x="738" y="21190"/>
                      <a:pt x="544" y="21327"/>
                    </a:cubicBezTo>
                    <a:cubicBezTo>
                      <a:pt x="349" y="21463"/>
                      <a:pt x="126" y="21600"/>
                      <a:pt x="43" y="21583"/>
                    </a:cubicBezTo>
                    <a:cubicBezTo>
                      <a:pt x="-41" y="21566"/>
                      <a:pt x="15" y="21395"/>
                      <a:pt x="70" y="20968"/>
                    </a:cubicBezTo>
                    <a:cubicBezTo>
                      <a:pt x="126" y="20541"/>
                      <a:pt x="182" y="19857"/>
                      <a:pt x="265" y="19276"/>
                    </a:cubicBezTo>
                    <a:cubicBezTo>
                      <a:pt x="349" y="18695"/>
                      <a:pt x="460" y="18216"/>
                      <a:pt x="571" y="17738"/>
                    </a:cubicBezTo>
                  </a:path>
                </a:pathLst>
              </a:custGeom>
              <a:noFill/>
              <a:ln w="38100" cap="rnd">
                <a:solidFill>
                  <a:srgbClr val="008CB4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12" name="Linie"/>
              <p:cNvSpPr/>
              <p:nvPr/>
            </p:nvSpPr>
            <p:spPr>
              <a:xfrm>
                <a:off x="1140125" y="544085"/>
                <a:ext cx="263433" cy="4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5" extrusionOk="0">
                    <a:moveTo>
                      <a:pt x="0" y="21375"/>
                    </a:moveTo>
                    <a:cubicBezTo>
                      <a:pt x="974" y="21375"/>
                      <a:pt x="1947" y="21375"/>
                      <a:pt x="2690" y="19575"/>
                    </a:cubicBezTo>
                    <a:cubicBezTo>
                      <a:pt x="3433" y="17775"/>
                      <a:pt x="3946" y="14175"/>
                      <a:pt x="4458" y="11475"/>
                    </a:cubicBezTo>
                    <a:cubicBezTo>
                      <a:pt x="4971" y="8775"/>
                      <a:pt x="5483" y="6975"/>
                      <a:pt x="6278" y="6075"/>
                    </a:cubicBezTo>
                    <a:cubicBezTo>
                      <a:pt x="7072" y="5175"/>
                      <a:pt x="8148" y="5175"/>
                      <a:pt x="9070" y="4275"/>
                    </a:cubicBezTo>
                    <a:cubicBezTo>
                      <a:pt x="9993" y="3375"/>
                      <a:pt x="10762" y="1575"/>
                      <a:pt x="11543" y="675"/>
                    </a:cubicBezTo>
                    <a:cubicBezTo>
                      <a:pt x="12325" y="-225"/>
                      <a:pt x="13119" y="-225"/>
                      <a:pt x="13836" y="675"/>
                    </a:cubicBezTo>
                    <a:cubicBezTo>
                      <a:pt x="14554" y="1575"/>
                      <a:pt x="15194" y="3375"/>
                      <a:pt x="15796" y="5175"/>
                    </a:cubicBezTo>
                    <a:cubicBezTo>
                      <a:pt x="16399" y="6975"/>
                      <a:pt x="16962" y="8775"/>
                      <a:pt x="17718" y="9675"/>
                    </a:cubicBezTo>
                    <a:cubicBezTo>
                      <a:pt x="18474" y="10575"/>
                      <a:pt x="19422" y="10575"/>
                      <a:pt x="20101" y="9675"/>
                    </a:cubicBezTo>
                    <a:cubicBezTo>
                      <a:pt x="20780" y="8775"/>
                      <a:pt x="21190" y="6975"/>
                      <a:pt x="21600" y="5175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13" name="Linie"/>
              <p:cNvSpPr/>
              <p:nvPr/>
            </p:nvSpPr>
            <p:spPr>
              <a:xfrm>
                <a:off x="1404048" y="501166"/>
                <a:ext cx="10759" cy="86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7" h="21559" extrusionOk="0">
                    <a:moveTo>
                      <a:pt x="21247" y="0"/>
                    </a:moveTo>
                    <a:cubicBezTo>
                      <a:pt x="20013" y="982"/>
                      <a:pt x="18778" y="1964"/>
                      <a:pt x="17236" y="3570"/>
                    </a:cubicBezTo>
                    <a:cubicBezTo>
                      <a:pt x="15693" y="5177"/>
                      <a:pt x="13841" y="7408"/>
                      <a:pt x="11990" y="9506"/>
                    </a:cubicBezTo>
                    <a:cubicBezTo>
                      <a:pt x="10138" y="11603"/>
                      <a:pt x="8287" y="13567"/>
                      <a:pt x="6436" y="15174"/>
                    </a:cubicBezTo>
                    <a:cubicBezTo>
                      <a:pt x="4584" y="16780"/>
                      <a:pt x="2733" y="18030"/>
                      <a:pt x="1807" y="18878"/>
                    </a:cubicBezTo>
                    <a:cubicBezTo>
                      <a:pt x="881" y="19726"/>
                      <a:pt x="881" y="20172"/>
                      <a:pt x="573" y="20618"/>
                    </a:cubicBezTo>
                    <a:cubicBezTo>
                      <a:pt x="264" y="21064"/>
                      <a:pt x="-353" y="21511"/>
                      <a:pt x="264" y="21555"/>
                    </a:cubicBezTo>
                    <a:cubicBezTo>
                      <a:pt x="881" y="21600"/>
                      <a:pt x="2733" y="21243"/>
                      <a:pt x="4584" y="20886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14" name="Linie"/>
              <p:cNvSpPr/>
              <p:nvPr/>
            </p:nvSpPr>
            <p:spPr>
              <a:xfrm>
                <a:off x="1407306" y="547300"/>
                <a:ext cx="128936" cy="1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72" extrusionOk="0">
                    <a:moveTo>
                      <a:pt x="0" y="16739"/>
                    </a:moveTo>
                    <a:cubicBezTo>
                      <a:pt x="1466" y="10917"/>
                      <a:pt x="2932" y="5094"/>
                      <a:pt x="4712" y="2183"/>
                    </a:cubicBezTo>
                    <a:cubicBezTo>
                      <a:pt x="6492" y="-728"/>
                      <a:pt x="8586" y="-728"/>
                      <a:pt x="10549" y="2183"/>
                    </a:cubicBezTo>
                    <a:cubicBezTo>
                      <a:pt x="12512" y="5094"/>
                      <a:pt x="14344" y="10917"/>
                      <a:pt x="16019" y="13828"/>
                    </a:cubicBezTo>
                    <a:cubicBezTo>
                      <a:pt x="17695" y="16739"/>
                      <a:pt x="19213" y="16739"/>
                      <a:pt x="20940" y="19651"/>
                    </a:cubicBezTo>
                    <a:cubicBezTo>
                      <a:pt x="21157" y="20016"/>
                      <a:pt x="21377" y="20427"/>
                      <a:pt x="21600" y="20872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15" name="Linie"/>
              <p:cNvSpPr/>
              <p:nvPr/>
            </p:nvSpPr>
            <p:spPr>
              <a:xfrm>
                <a:off x="1133632" y="511885"/>
                <a:ext cx="3682" cy="82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0" h="21522" extrusionOk="0">
                    <a:moveTo>
                      <a:pt x="21200" y="0"/>
                    </a:moveTo>
                    <a:cubicBezTo>
                      <a:pt x="17600" y="2039"/>
                      <a:pt x="14000" y="4079"/>
                      <a:pt x="11300" y="6628"/>
                    </a:cubicBezTo>
                    <a:cubicBezTo>
                      <a:pt x="8600" y="9178"/>
                      <a:pt x="6800" y="12237"/>
                      <a:pt x="5000" y="14601"/>
                    </a:cubicBezTo>
                    <a:cubicBezTo>
                      <a:pt x="3200" y="16965"/>
                      <a:pt x="1400" y="18633"/>
                      <a:pt x="500" y="19700"/>
                    </a:cubicBezTo>
                    <a:cubicBezTo>
                      <a:pt x="-400" y="20766"/>
                      <a:pt x="-400" y="21229"/>
                      <a:pt x="3200" y="21415"/>
                    </a:cubicBezTo>
                    <a:cubicBezTo>
                      <a:pt x="6800" y="21600"/>
                      <a:pt x="14000" y="21507"/>
                      <a:pt x="21200" y="21415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16" name="Linie"/>
              <p:cNvSpPr/>
              <p:nvPr/>
            </p:nvSpPr>
            <p:spPr>
              <a:xfrm>
                <a:off x="1101002" y="554759"/>
                <a:ext cx="26937" cy="1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600" extrusionOk="0">
                    <a:moveTo>
                      <a:pt x="21400" y="0"/>
                    </a:moveTo>
                    <a:cubicBezTo>
                      <a:pt x="16434" y="0"/>
                      <a:pt x="11469" y="0"/>
                      <a:pt x="8365" y="3600"/>
                    </a:cubicBezTo>
                    <a:cubicBezTo>
                      <a:pt x="5262" y="7200"/>
                      <a:pt x="4021" y="14400"/>
                      <a:pt x="2779" y="18000"/>
                    </a:cubicBezTo>
                    <a:cubicBezTo>
                      <a:pt x="1538" y="21600"/>
                      <a:pt x="297" y="21600"/>
                      <a:pt x="48" y="21600"/>
                    </a:cubicBezTo>
                    <a:cubicBezTo>
                      <a:pt x="-200" y="21600"/>
                      <a:pt x="545" y="21600"/>
                      <a:pt x="1290" y="21600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17" name="Linie"/>
              <p:cNvSpPr/>
              <p:nvPr/>
            </p:nvSpPr>
            <p:spPr>
              <a:xfrm>
                <a:off x="684510" y="547300"/>
                <a:ext cx="203434" cy="7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43" extrusionOk="0">
                    <a:moveTo>
                      <a:pt x="21600" y="6042"/>
                    </a:moveTo>
                    <a:cubicBezTo>
                      <a:pt x="20771" y="7071"/>
                      <a:pt x="19941" y="8100"/>
                      <a:pt x="19360" y="9642"/>
                    </a:cubicBezTo>
                    <a:cubicBezTo>
                      <a:pt x="18780" y="11185"/>
                      <a:pt x="18448" y="13242"/>
                      <a:pt x="18033" y="14785"/>
                    </a:cubicBezTo>
                    <a:cubicBezTo>
                      <a:pt x="17618" y="16328"/>
                      <a:pt x="17121" y="17357"/>
                      <a:pt x="16623" y="18385"/>
                    </a:cubicBezTo>
                    <a:cubicBezTo>
                      <a:pt x="16125" y="19414"/>
                      <a:pt x="15628" y="20442"/>
                      <a:pt x="15047" y="20957"/>
                    </a:cubicBezTo>
                    <a:cubicBezTo>
                      <a:pt x="14466" y="21471"/>
                      <a:pt x="13803" y="21471"/>
                      <a:pt x="12990" y="20957"/>
                    </a:cubicBezTo>
                    <a:cubicBezTo>
                      <a:pt x="12177" y="20442"/>
                      <a:pt x="11215" y="19414"/>
                      <a:pt x="10485" y="17871"/>
                    </a:cubicBezTo>
                    <a:cubicBezTo>
                      <a:pt x="9755" y="16328"/>
                      <a:pt x="9257" y="14271"/>
                      <a:pt x="8676" y="11699"/>
                    </a:cubicBezTo>
                    <a:cubicBezTo>
                      <a:pt x="8096" y="9128"/>
                      <a:pt x="7432" y="6042"/>
                      <a:pt x="6769" y="3985"/>
                    </a:cubicBezTo>
                    <a:cubicBezTo>
                      <a:pt x="6105" y="1928"/>
                      <a:pt x="5441" y="900"/>
                      <a:pt x="4512" y="385"/>
                    </a:cubicBezTo>
                    <a:cubicBezTo>
                      <a:pt x="3583" y="-129"/>
                      <a:pt x="2389" y="-129"/>
                      <a:pt x="1593" y="385"/>
                    </a:cubicBezTo>
                    <a:cubicBezTo>
                      <a:pt x="796" y="900"/>
                      <a:pt x="398" y="1928"/>
                      <a:pt x="0" y="2957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318" name="Linie" descr="Linie"/>
              <p:cNvPicPr>
                <a:picLocks/>
              </p:cNvPicPr>
              <p:nvPr/>
            </p:nvPicPr>
            <p:blipFill>
              <a:blip r:embed="rId21">
                <a:extLst/>
              </a:blip>
              <a:stretch>
                <a:fillRect/>
              </a:stretch>
            </p:blipFill>
            <p:spPr>
              <a:xfrm>
                <a:off x="611517" y="459070"/>
                <a:ext cx="128362" cy="168346"/>
              </a:xfrm>
              <a:prstGeom prst="rect">
                <a:avLst/>
              </a:prstGeom>
              <a:effectLst/>
            </p:spPr>
          </p:pic>
          <p:sp>
            <p:nvSpPr>
              <p:cNvPr id="319" name="Linie"/>
              <p:cNvSpPr/>
              <p:nvPr/>
            </p:nvSpPr>
            <p:spPr>
              <a:xfrm>
                <a:off x="666386" y="543942"/>
                <a:ext cx="17874" cy="7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1" h="20889" extrusionOk="0">
                    <a:moveTo>
                      <a:pt x="19366" y="9107"/>
                    </a:moveTo>
                    <a:cubicBezTo>
                      <a:pt x="20483" y="5180"/>
                      <a:pt x="21600" y="1253"/>
                      <a:pt x="21228" y="271"/>
                    </a:cubicBezTo>
                    <a:cubicBezTo>
                      <a:pt x="20855" y="-711"/>
                      <a:pt x="18993" y="1253"/>
                      <a:pt x="16200" y="1744"/>
                    </a:cubicBezTo>
                    <a:cubicBezTo>
                      <a:pt x="13407" y="2235"/>
                      <a:pt x="9683" y="1253"/>
                      <a:pt x="6703" y="1744"/>
                    </a:cubicBezTo>
                    <a:cubicBezTo>
                      <a:pt x="3724" y="2234"/>
                      <a:pt x="1490" y="4198"/>
                      <a:pt x="1117" y="6653"/>
                    </a:cubicBezTo>
                    <a:cubicBezTo>
                      <a:pt x="745" y="9107"/>
                      <a:pt x="2234" y="12053"/>
                      <a:pt x="4841" y="13525"/>
                    </a:cubicBezTo>
                    <a:cubicBezTo>
                      <a:pt x="7448" y="14998"/>
                      <a:pt x="11172" y="14998"/>
                      <a:pt x="13966" y="14998"/>
                    </a:cubicBezTo>
                    <a:cubicBezTo>
                      <a:pt x="16759" y="14998"/>
                      <a:pt x="18621" y="14998"/>
                      <a:pt x="18621" y="15980"/>
                    </a:cubicBezTo>
                    <a:cubicBezTo>
                      <a:pt x="18621" y="16962"/>
                      <a:pt x="16759" y="18925"/>
                      <a:pt x="13966" y="18434"/>
                    </a:cubicBezTo>
                    <a:cubicBezTo>
                      <a:pt x="11172" y="17944"/>
                      <a:pt x="7448" y="14998"/>
                      <a:pt x="4655" y="13034"/>
                    </a:cubicBezTo>
                    <a:cubicBezTo>
                      <a:pt x="1862" y="11071"/>
                      <a:pt x="0" y="10089"/>
                      <a:pt x="0" y="11071"/>
                    </a:cubicBezTo>
                    <a:cubicBezTo>
                      <a:pt x="0" y="12053"/>
                      <a:pt x="1862" y="14998"/>
                      <a:pt x="4469" y="16962"/>
                    </a:cubicBezTo>
                    <a:cubicBezTo>
                      <a:pt x="7076" y="18925"/>
                      <a:pt x="10428" y="19907"/>
                      <a:pt x="13779" y="20889"/>
                    </a:cubicBezTo>
                  </a:path>
                </a:pathLst>
              </a:custGeom>
              <a:noFill/>
              <a:ln w="88900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20" name="Linie"/>
              <p:cNvSpPr/>
              <p:nvPr/>
            </p:nvSpPr>
            <p:spPr>
              <a:xfrm>
                <a:off x="1218666" y="88376"/>
                <a:ext cx="17" cy="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30" y="14513"/>
                      <a:pt x="14329" y="7313"/>
                      <a:pt x="21600" y="0"/>
                    </a:cubicBezTo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 sz="3600"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pic>
            <p:nvPicPr>
              <p:cNvPr id="321" name="Linie" descr="Linie"/>
              <p:cNvPicPr>
                <a:picLocks/>
              </p:cNvPicPr>
              <p:nvPr/>
            </p:nvPicPr>
            <p:blipFill>
              <a:blip r:embed="rId22">
                <a:extLst/>
              </a:blip>
              <a:stretch>
                <a:fillRect/>
              </a:stretch>
            </p:blipFill>
            <p:spPr>
              <a:xfrm>
                <a:off x="1236569" y="69100"/>
                <a:ext cx="39023" cy="38811"/>
              </a:xfrm>
              <a:prstGeom prst="rect">
                <a:avLst/>
              </a:prstGeom>
              <a:effectLst/>
            </p:spPr>
          </p:pic>
          <p:pic>
            <p:nvPicPr>
              <p:cNvPr id="322" name="Linie" descr="Linie"/>
              <p:cNvPicPr>
                <a:picLocks/>
              </p:cNvPicPr>
              <p:nvPr/>
            </p:nvPicPr>
            <p:blipFill>
              <a:blip r:embed="rId23">
                <a:extLst/>
              </a:blip>
              <a:stretch>
                <a:fillRect/>
              </a:stretch>
            </p:blipFill>
            <p:spPr>
              <a:xfrm>
                <a:off x="1277094" y="72376"/>
                <a:ext cx="39995" cy="39785"/>
              </a:xfrm>
              <a:prstGeom prst="rect">
                <a:avLst/>
              </a:prstGeom>
              <a:effectLst/>
            </p:spPr>
          </p:pic>
          <p:pic>
            <p:nvPicPr>
              <p:cNvPr id="323" name="Linie" descr="Linie"/>
              <p:cNvPicPr>
                <a:picLocks/>
              </p:cNvPicPr>
              <p:nvPr/>
            </p:nvPicPr>
            <p:blipFill>
              <a:blip r:embed="rId24">
                <a:extLst/>
              </a:blip>
              <a:stretch>
                <a:fillRect/>
              </a:stretch>
            </p:blipFill>
            <p:spPr>
              <a:xfrm>
                <a:off x="1314920" y="72760"/>
                <a:ext cx="40162" cy="41691"/>
              </a:xfrm>
              <a:prstGeom prst="rect">
                <a:avLst/>
              </a:prstGeom>
              <a:effectLst/>
            </p:spPr>
          </p:pic>
          <p:pic>
            <p:nvPicPr>
              <p:cNvPr id="324" name="Linie" descr="Linie"/>
              <p:cNvPicPr>
                <a:picLocks/>
              </p:cNvPicPr>
              <p:nvPr/>
            </p:nvPicPr>
            <p:blipFill>
              <a:blip r:embed="rId25">
                <a:extLst/>
              </a:blip>
              <a:stretch>
                <a:fillRect/>
              </a:stretch>
            </p:blipFill>
            <p:spPr>
              <a:xfrm>
                <a:off x="1351690" y="80172"/>
                <a:ext cx="38111" cy="38278"/>
              </a:xfrm>
              <a:prstGeom prst="rect">
                <a:avLst/>
              </a:prstGeom>
              <a:effectLst/>
            </p:spPr>
          </p:pic>
          <p:pic>
            <p:nvPicPr>
              <p:cNvPr id="325" name="Linie" descr="Linie"/>
              <p:cNvPicPr>
                <a:picLocks/>
              </p:cNvPicPr>
              <p:nvPr/>
            </p:nvPicPr>
            <p:blipFill>
              <a:blip r:embed="rId26">
                <a:extLst/>
              </a:blip>
              <a:stretch>
                <a:fillRect/>
              </a:stretch>
            </p:blipFill>
            <p:spPr>
              <a:xfrm>
                <a:off x="126603" y="-349374"/>
                <a:ext cx="604505" cy="306795"/>
              </a:xfrm>
              <a:prstGeom prst="rect">
                <a:avLst/>
              </a:prstGeom>
              <a:effectLst/>
            </p:spPr>
          </p:pic>
          <p:pic>
            <p:nvPicPr>
              <p:cNvPr id="326" name="Linie" descr="Linie"/>
              <p:cNvPicPr>
                <a:picLocks/>
              </p:cNvPicPr>
              <p:nvPr/>
            </p:nvPicPr>
            <p:blipFill>
              <a:blip r:embed="rId27">
                <a:extLst/>
              </a:blip>
              <a:stretch>
                <a:fillRect/>
              </a:stretch>
            </p:blipFill>
            <p:spPr>
              <a:xfrm>
                <a:off x="633974" y="-407344"/>
                <a:ext cx="88204" cy="123884"/>
              </a:xfrm>
              <a:prstGeom prst="rect">
                <a:avLst/>
              </a:prstGeom>
              <a:effectLst/>
            </p:spPr>
          </p:pic>
          <p:pic>
            <p:nvPicPr>
              <p:cNvPr id="327" name="Linie" descr="Linie"/>
              <p:cNvPicPr>
                <a:picLocks/>
              </p:cNvPicPr>
              <p:nvPr/>
            </p:nvPicPr>
            <p:blipFill>
              <a:blip r:embed="rId28">
                <a:extLst/>
              </a:blip>
              <a:stretch>
                <a:fillRect/>
              </a:stretch>
            </p:blipFill>
            <p:spPr>
              <a:xfrm>
                <a:off x="495775" y="-464251"/>
                <a:ext cx="90117" cy="127260"/>
              </a:xfrm>
              <a:prstGeom prst="rect">
                <a:avLst/>
              </a:prstGeom>
              <a:effectLst/>
            </p:spPr>
          </p:pic>
          <p:pic>
            <p:nvPicPr>
              <p:cNvPr id="328" name="Linie" descr="Linie"/>
              <p:cNvPicPr>
                <a:picLocks/>
              </p:cNvPicPr>
              <p:nvPr/>
            </p:nvPicPr>
            <p:blipFill>
              <a:blip r:embed="rId29">
                <a:extLst/>
              </a:blip>
              <a:stretch>
                <a:fillRect/>
              </a:stretch>
            </p:blipFill>
            <p:spPr>
              <a:xfrm>
                <a:off x="369796" y="-400933"/>
                <a:ext cx="94377" cy="101698"/>
              </a:xfrm>
              <a:prstGeom prst="rect">
                <a:avLst/>
              </a:prstGeom>
              <a:effectLst/>
            </p:spPr>
          </p:pic>
          <p:pic>
            <p:nvPicPr>
              <p:cNvPr id="329" name="Linie" descr="Linie"/>
              <p:cNvPicPr>
                <a:picLocks/>
              </p:cNvPicPr>
              <p:nvPr/>
            </p:nvPicPr>
            <p:blipFill>
              <a:blip r:embed="rId30">
                <a:extLst/>
              </a:blip>
              <a:stretch>
                <a:fillRect/>
              </a:stretch>
            </p:blipFill>
            <p:spPr>
              <a:xfrm>
                <a:off x="284337" y="-338222"/>
                <a:ext cx="80987" cy="105178"/>
              </a:xfrm>
              <a:prstGeom prst="rect">
                <a:avLst/>
              </a:prstGeom>
              <a:effectLst/>
            </p:spPr>
          </p:pic>
          <p:pic>
            <p:nvPicPr>
              <p:cNvPr id="330" name="Linie" descr="Linie"/>
              <p:cNvPicPr>
                <a:picLocks/>
              </p:cNvPicPr>
              <p:nvPr/>
            </p:nvPicPr>
            <p:blipFill>
              <a:blip r:embed="rId31">
                <a:extLst/>
              </a:blip>
              <a:stretch>
                <a:fillRect/>
              </a:stretch>
            </p:blipFill>
            <p:spPr>
              <a:xfrm>
                <a:off x="192316" y="-373955"/>
                <a:ext cx="83029" cy="104923"/>
              </a:xfrm>
              <a:prstGeom prst="rect">
                <a:avLst/>
              </a:prstGeom>
              <a:effectLst/>
            </p:spPr>
          </p:pic>
          <p:pic>
            <p:nvPicPr>
              <p:cNvPr id="331" name="Linie" descr="Linie"/>
              <p:cNvPicPr>
                <a:picLocks/>
              </p:cNvPicPr>
              <p:nvPr/>
            </p:nvPicPr>
            <p:blipFill>
              <a:blip r:embed="rId32">
                <a:extLst/>
              </a:blip>
              <a:stretch>
                <a:fillRect/>
              </a:stretch>
            </p:blipFill>
            <p:spPr>
              <a:xfrm>
                <a:off x="85176" y="-323902"/>
                <a:ext cx="86701" cy="121756"/>
              </a:xfrm>
              <a:prstGeom prst="rect">
                <a:avLst/>
              </a:prstGeom>
              <a:effectLst/>
            </p:spPr>
          </p:pic>
          <p:pic>
            <p:nvPicPr>
              <p:cNvPr id="332" name="Linie" descr="Linie"/>
              <p:cNvPicPr>
                <a:picLocks/>
              </p:cNvPicPr>
              <p:nvPr/>
            </p:nvPicPr>
            <p:blipFill>
              <a:blip r:embed="rId33">
                <a:extLst/>
              </a:blip>
              <a:stretch>
                <a:fillRect/>
              </a:stretch>
            </p:blipFill>
            <p:spPr>
              <a:xfrm>
                <a:off x="1656143" y="14406"/>
                <a:ext cx="44047" cy="284228"/>
              </a:xfrm>
              <a:prstGeom prst="rect">
                <a:avLst/>
              </a:prstGeom>
              <a:effectLst/>
            </p:spPr>
          </p:pic>
          <p:pic>
            <p:nvPicPr>
              <p:cNvPr id="333" name="Linie" descr="Linie"/>
              <p:cNvPicPr>
                <a:picLocks/>
              </p:cNvPicPr>
              <p:nvPr/>
            </p:nvPicPr>
            <p:blipFill>
              <a:blip r:embed="rId34">
                <a:extLst/>
              </a:blip>
              <a:stretch>
                <a:fillRect/>
              </a:stretch>
            </p:blipFill>
            <p:spPr>
              <a:xfrm>
                <a:off x="1662088" y="12842"/>
                <a:ext cx="392928" cy="294162"/>
              </a:xfrm>
              <a:prstGeom prst="rect">
                <a:avLst/>
              </a:prstGeom>
              <a:effectLst/>
            </p:spPr>
          </p:pic>
          <p:pic>
            <p:nvPicPr>
              <p:cNvPr id="334" name="Linie" descr="Linie"/>
              <p:cNvPicPr>
                <a:picLocks/>
              </p:cNvPicPr>
              <p:nvPr/>
            </p:nvPicPr>
            <p:blipFill>
              <a:blip r:embed="rId35">
                <a:extLst/>
              </a:blip>
              <a:stretch>
                <a:fillRect/>
              </a:stretch>
            </p:blipFill>
            <p:spPr>
              <a:xfrm>
                <a:off x="1655388" y="-70425"/>
                <a:ext cx="167531" cy="112890"/>
              </a:xfrm>
              <a:prstGeom prst="rect">
                <a:avLst/>
              </a:prstGeom>
              <a:effectLst/>
            </p:spPr>
          </p:pic>
          <p:pic>
            <p:nvPicPr>
              <p:cNvPr id="335" name="Linie" descr="Linie"/>
              <p:cNvPicPr>
                <a:picLocks/>
              </p:cNvPicPr>
              <p:nvPr/>
            </p:nvPicPr>
            <p:blipFill>
              <a:blip r:embed="rId36">
                <a:extLst/>
              </a:blip>
              <a:stretch>
                <a:fillRect/>
              </a:stretch>
            </p:blipFill>
            <p:spPr>
              <a:xfrm>
                <a:off x="2015366" y="-65963"/>
                <a:ext cx="78291" cy="111778"/>
              </a:xfrm>
              <a:prstGeom prst="rect">
                <a:avLst/>
              </a:prstGeom>
              <a:effectLst/>
            </p:spPr>
          </p:pic>
          <p:pic>
            <p:nvPicPr>
              <p:cNvPr id="336" name="Linie" descr="Linie"/>
              <p:cNvPicPr>
                <a:picLocks/>
              </p:cNvPicPr>
              <p:nvPr/>
            </p:nvPicPr>
            <p:blipFill>
              <a:blip r:embed="rId37">
                <a:extLst/>
              </a:blip>
              <a:stretch>
                <a:fillRect/>
              </a:stretch>
            </p:blipFill>
            <p:spPr>
              <a:xfrm>
                <a:off x="1787662" y="-67635"/>
                <a:ext cx="297624" cy="46477"/>
              </a:xfrm>
              <a:prstGeom prst="rect">
                <a:avLst/>
              </a:prstGeom>
              <a:effectLst/>
            </p:spPr>
          </p:pic>
          <p:pic>
            <p:nvPicPr>
              <p:cNvPr id="337" name="Linie" descr="Linie"/>
              <p:cNvPicPr>
                <a:picLocks/>
              </p:cNvPicPr>
              <p:nvPr/>
            </p:nvPicPr>
            <p:blipFill>
              <a:blip r:embed="rId38">
                <a:extLst/>
              </a:blip>
              <a:stretch>
                <a:fillRect/>
              </a:stretch>
            </p:blipFill>
            <p:spPr>
              <a:xfrm>
                <a:off x="2063122" y="-49217"/>
                <a:ext cx="40911" cy="220602"/>
              </a:xfrm>
              <a:prstGeom prst="rect">
                <a:avLst/>
              </a:prstGeom>
              <a:effectLst/>
            </p:spPr>
          </p:pic>
          <p:pic>
            <p:nvPicPr>
              <p:cNvPr id="338" name="Linie" descr="Linie"/>
              <p:cNvPicPr>
                <a:picLocks/>
              </p:cNvPicPr>
              <p:nvPr/>
            </p:nvPicPr>
            <p:blipFill>
              <a:blip r:embed="rId39">
                <a:extLst/>
              </a:blip>
              <a:stretch>
                <a:fillRect/>
              </a:stretch>
            </p:blipFill>
            <p:spPr>
              <a:xfrm>
                <a:off x="2005324" y="148349"/>
                <a:ext cx="93356" cy="148010"/>
              </a:xfrm>
              <a:prstGeom prst="rect">
                <a:avLst/>
              </a:prstGeom>
              <a:effectLst/>
            </p:spPr>
          </p:pic>
          <p:pic>
            <p:nvPicPr>
              <p:cNvPr id="339" name="Linie" descr="Linie"/>
              <p:cNvPicPr>
                <a:picLocks/>
              </p:cNvPicPr>
              <p:nvPr/>
            </p:nvPicPr>
            <p:blipFill>
              <a:blip r:embed="rId40">
                <a:extLst/>
              </a:blip>
              <a:stretch>
                <a:fillRect/>
              </a:stretch>
            </p:blipFill>
            <p:spPr>
              <a:xfrm>
                <a:off x="1639414" y="26125"/>
                <a:ext cx="387270" cy="269161"/>
              </a:xfrm>
              <a:prstGeom prst="rect">
                <a:avLst/>
              </a:prstGeom>
              <a:effectLst/>
            </p:spPr>
          </p:pic>
          <p:pic>
            <p:nvPicPr>
              <p:cNvPr id="340" name="Linie" descr="Linie"/>
              <p:cNvPicPr>
                <a:picLocks/>
              </p:cNvPicPr>
              <p:nvPr/>
            </p:nvPicPr>
            <p:blipFill>
              <a:blip r:embed="rId41">
                <a:extLst/>
              </a:blip>
              <a:stretch>
                <a:fillRect/>
              </a:stretch>
            </p:blipFill>
            <p:spPr>
              <a:xfrm>
                <a:off x="1983555" y="-39729"/>
                <a:ext cx="125891" cy="340038"/>
              </a:xfrm>
              <a:prstGeom prst="rect">
                <a:avLst/>
              </a:prstGeom>
              <a:effectLst/>
            </p:spPr>
          </p:pic>
          <p:pic>
            <p:nvPicPr>
              <p:cNvPr id="341" name="Linie" descr="Linie"/>
              <p:cNvPicPr>
                <a:picLocks/>
              </p:cNvPicPr>
              <p:nvPr/>
            </p:nvPicPr>
            <p:blipFill>
              <a:blip r:embed="rId42">
                <a:extLst/>
              </a:blip>
              <a:stretch>
                <a:fillRect/>
              </a:stretch>
            </p:blipFill>
            <p:spPr>
              <a:xfrm>
                <a:off x="1664422" y="-64468"/>
                <a:ext cx="414163" cy="130260"/>
              </a:xfrm>
              <a:prstGeom prst="rect">
                <a:avLst/>
              </a:prstGeom>
              <a:effectLst/>
            </p:spPr>
          </p:pic>
        </p:grpSp>
        <p:sp>
          <p:nvSpPr>
            <p:cNvPr id="273" name="MVP"/>
            <p:cNvSpPr txBox="1"/>
            <p:nvPr/>
          </p:nvSpPr>
          <p:spPr>
            <a:xfrm>
              <a:off x="1587957" y="491750"/>
              <a:ext cx="532120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100" b="1"/>
              </a:lvl1pPr>
            </a:lstStyle>
            <a:p>
              <a:r>
                <a:rPr b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MVP</a:t>
              </a:r>
            </a:p>
          </p:txBody>
        </p:sp>
        <p:pic>
          <p:nvPicPr>
            <p:cNvPr id="274" name="Zeichnung" descr="Zeichnung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4458462" y="1343108"/>
              <a:ext cx="26563" cy="26502"/>
            </a:xfrm>
            <a:prstGeom prst="rect">
              <a:avLst/>
            </a:prstGeom>
            <a:effectLst/>
          </p:spPr>
        </p:pic>
      </p:grpSp>
      <p:pic>
        <p:nvPicPr>
          <p:cNvPr id="342" name="Zeichnung" descr="Zeichnung"/>
          <p:cNvPicPr>
            <a:picLocks/>
          </p:cNvPicPr>
          <p:nvPr/>
        </p:nvPicPr>
        <p:blipFill>
          <a:blip r:embed="rId65">
            <a:extLst/>
          </a:blip>
          <a:stretch>
            <a:fillRect/>
          </a:stretch>
        </p:blipFill>
        <p:spPr>
          <a:xfrm>
            <a:off x="7007635" y="5883015"/>
            <a:ext cx="30118" cy="26799"/>
          </a:xfrm>
          <a:prstGeom prst="rect">
            <a:avLst/>
          </a:prstGeom>
        </p:spPr>
      </p:pic>
      <p:grpSp>
        <p:nvGrpSpPr>
          <p:cNvPr id="343" name="Zeichnung"/>
          <p:cNvGrpSpPr/>
          <p:nvPr/>
        </p:nvGrpSpPr>
        <p:grpSpPr>
          <a:xfrm>
            <a:off x="4575021" y="3946793"/>
            <a:ext cx="683414" cy="315059"/>
            <a:chOff x="1926627" y="4815542"/>
            <a:chExt cx="683412" cy="315057"/>
          </a:xfrm>
        </p:grpSpPr>
        <p:sp>
          <p:nvSpPr>
            <p:cNvPr id="344" name="Form"/>
            <p:cNvSpPr/>
            <p:nvPr/>
          </p:nvSpPr>
          <p:spPr>
            <a:xfrm>
              <a:off x="2229545" y="4955490"/>
              <a:ext cx="58602" cy="4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54" y="2912"/>
                  </a:moveTo>
                  <a:cubicBezTo>
                    <a:pt x="10697" y="2427"/>
                    <a:pt x="8640" y="1942"/>
                    <a:pt x="6789" y="2306"/>
                  </a:cubicBezTo>
                  <a:cubicBezTo>
                    <a:pt x="4937" y="2670"/>
                    <a:pt x="3291" y="3883"/>
                    <a:pt x="2057" y="5703"/>
                  </a:cubicBezTo>
                  <a:cubicBezTo>
                    <a:pt x="823" y="7524"/>
                    <a:pt x="0" y="9951"/>
                    <a:pt x="0" y="12135"/>
                  </a:cubicBezTo>
                  <a:cubicBezTo>
                    <a:pt x="0" y="14319"/>
                    <a:pt x="823" y="16261"/>
                    <a:pt x="2777" y="18081"/>
                  </a:cubicBezTo>
                  <a:cubicBezTo>
                    <a:pt x="4731" y="19901"/>
                    <a:pt x="7817" y="21600"/>
                    <a:pt x="10800" y="21600"/>
                  </a:cubicBezTo>
                  <a:cubicBezTo>
                    <a:pt x="13783" y="21600"/>
                    <a:pt x="16663" y="19901"/>
                    <a:pt x="18617" y="17960"/>
                  </a:cubicBezTo>
                  <a:cubicBezTo>
                    <a:pt x="20571" y="16018"/>
                    <a:pt x="21600" y="13834"/>
                    <a:pt x="21600" y="11771"/>
                  </a:cubicBezTo>
                  <a:cubicBezTo>
                    <a:pt x="21600" y="9708"/>
                    <a:pt x="20571" y="7766"/>
                    <a:pt x="17794" y="5825"/>
                  </a:cubicBezTo>
                  <a:cubicBezTo>
                    <a:pt x="15017" y="3883"/>
                    <a:pt x="10491" y="1942"/>
                    <a:pt x="596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45" name="Form"/>
            <p:cNvSpPr/>
            <p:nvPr/>
          </p:nvSpPr>
          <p:spPr>
            <a:xfrm>
              <a:off x="2254102" y="4983954"/>
              <a:ext cx="12401" cy="1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0806" extrusionOk="0">
                  <a:moveTo>
                    <a:pt x="2700" y="19440"/>
                  </a:moveTo>
                  <a:cubicBezTo>
                    <a:pt x="7200" y="20520"/>
                    <a:pt x="11700" y="21600"/>
                    <a:pt x="15300" y="19980"/>
                  </a:cubicBezTo>
                  <a:cubicBezTo>
                    <a:pt x="18900" y="18360"/>
                    <a:pt x="21600" y="14040"/>
                    <a:pt x="18900" y="10260"/>
                  </a:cubicBezTo>
                  <a:cubicBezTo>
                    <a:pt x="16200" y="6480"/>
                    <a:pt x="8100" y="324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46" name="Form"/>
            <p:cNvSpPr/>
            <p:nvPr/>
          </p:nvSpPr>
          <p:spPr>
            <a:xfrm>
              <a:off x="2249079" y="4983954"/>
              <a:ext cx="20093" cy="1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00" y="21600"/>
                    <a:pt x="6000" y="21600"/>
                    <a:pt x="9600" y="18000"/>
                  </a:cubicBezTo>
                  <a:cubicBezTo>
                    <a:pt x="13200" y="14400"/>
                    <a:pt x="17400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47" name="Form"/>
            <p:cNvSpPr/>
            <p:nvPr/>
          </p:nvSpPr>
          <p:spPr>
            <a:xfrm>
              <a:off x="2141018" y="4864756"/>
              <a:ext cx="243124" cy="22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35" extrusionOk="0">
                  <a:moveTo>
                    <a:pt x="14645" y="1320"/>
                  </a:moveTo>
                  <a:cubicBezTo>
                    <a:pt x="14249" y="998"/>
                    <a:pt x="13853" y="676"/>
                    <a:pt x="13159" y="434"/>
                  </a:cubicBezTo>
                  <a:cubicBezTo>
                    <a:pt x="12465" y="192"/>
                    <a:pt x="11475" y="31"/>
                    <a:pt x="10608" y="4"/>
                  </a:cubicBezTo>
                  <a:cubicBezTo>
                    <a:pt x="9741" y="-23"/>
                    <a:pt x="8998" y="84"/>
                    <a:pt x="8254" y="299"/>
                  </a:cubicBezTo>
                  <a:cubicBezTo>
                    <a:pt x="7511" y="514"/>
                    <a:pt x="6768" y="837"/>
                    <a:pt x="6000" y="1186"/>
                  </a:cubicBezTo>
                  <a:cubicBezTo>
                    <a:pt x="5232" y="1535"/>
                    <a:pt x="4440" y="1911"/>
                    <a:pt x="3746" y="2368"/>
                  </a:cubicBezTo>
                  <a:cubicBezTo>
                    <a:pt x="3053" y="2825"/>
                    <a:pt x="2458" y="3362"/>
                    <a:pt x="2012" y="3873"/>
                  </a:cubicBezTo>
                  <a:cubicBezTo>
                    <a:pt x="1566" y="4383"/>
                    <a:pt x="1269" y="4867"/>
                    <a:pt x="972" y="5511"/>
                  </a:cubicBezTo>
                  <a:cubicBezTo>
                    <a:pt x="675" y="6156"/>
                    <a:pt x="377" y="6962"/>
                    <a:pt x="204" y="7768"/>
                  </a:cubicBezTo>
                  <a:cubicBezTo>
                    <a:pt x="31" y="8574"/>
                    <a:pt x="-19" y="9380"/>
                    <a:pt x="6" y="10186"/>
                  </a:cubicBezTo>
                  <a:cubicBezTo>
                    <a:pt x="31" y="10992"/>
                    <a:pt x="130" y="11798"/>
                    <a:pt x="377" y="12765"/>
                  </a:cubicBezTo>
                  <a:cubicBezTo>
                    <a:pt x="625" y="13732"/>
                    <a:pt x="1021" y="14861"/>
                    <a:pt x="1343" y="15693"/>
                  </a:cubicBezTo>
                  <a:cubicBezTo>
                    <a:pt x="1665" y="16526"/>
                    <a:pt x="1913" y="17064"/>
                    <a:pt x="2309" y="17601"/>
                  </a:cubicBezTo>
                  <a:cubicBezTo>
                    <a:pt x="2706" y="18138"/>
                    <a:pt x="3251" y="18676"/>
                    <a:pt x="3969" y="19132"/>
                  </a:cubicBezTo>
                  <a:cubicBezTo>
                    <a:pt x="4687" y="19589"/>
                    <a:pt x="5579" y="19965"/>
                    <a:pt x="6124" y="20234"/>
                  </a:cubicBezTo>
                  <a:cubicBezTo>
                    <a:pt x="6669" y="20502"/>
                    <a:pt x="6867" y="20664"/>
                    <a:pt x="7214" y="20771"/>
                  </a:cubicBezTo>
                  <a:cubicBezTo>
                    <a:pt x="7561" y="20878"/>
                    <a:pt x="8056" y="20932"/>
                    <a:pt x="8675" y="21040"/>
                  </a:cubicBezTo>
                  <a:cubicBezTo>
                    <a:pt x="9295" y="21147"/>
                    <a:pt x="10038" y="21308"/>
                    <a:pt x="10781" y="21416"/>
                  </a:cubicBezTo>
                  <a:cubicBezTo>
                    <a:pt x="11524" y="21523"/>
                    <a:pt x="12267" y="21577"/>
                    <a:pt x="13010" y="21496"/>
                  </a:cubicBezTo>
                  <a:cubicBezTo>
                    <a:pt x="13753" y="21416"/>
                    <a:pt x="14497" y="21201"/>
                    <a:pt x="15314" y="20771"/>
                  </a:cubicBezTo>
                  <a:cubicBezTo>
                    <a:pt x="16131" y="20341"/>
                    <a:pt x="17023" y="19696"/>
                    <a:pt x="17717" y="19078"/>
                  </a:cubicBezTo>
                  <a:cubicBezTo>
                    <a:pt x="18410" y="18461"/>
                    <a:pt x="18906" y="17870"/>
                    <a:pt x="19376" y="17225"/>
                  </a:cubicBezTo>
                  <a:cubicBezTo>
                    <a:pt x="19847" y="16580"/>
                    <a:pt x="20293" y="15881"/>
                    <a:pt x="20640" y="15129"/>
                  </a:cubicBezTo>
                  <a:cubicBezTo>
                    <a:pt x="20987" y="14377"/>
                    <a:pt x="21234" y="13571"/>
                    <a:pt x="21383" y="12738"/>
                  </a:cubicBezTo>
                  <a:cubicBezTo>
                    <a:pt x="21531" y="11905"/>
                    <a:pt x="21581" y="11046"/>
                    <a:pt x="21581" y="10078"/>
                  </a:cubicBezTo>
                  <a:cubicBezTo>
                    <a:pt x="21581" y="9111"/>
                    <a:pt x="21531" y="8037"/>
                    <a:pt x="21408" y="7231"/>
                  </a:cubicBezTo>
                  <a:cubicBezTo>
                    <a:pt x="21284" y="6425"/>
                    <a:pt x="21086" y="5887"/>
                    <a:pt x="20689" y="5377"/>
                  </a:cubicBezTo>
                  <a:cubicBezTo>
                    <a:pt x="20293" y="4867"/>
                    <a:pt x="19698" y="4383"/>
                    <a:pt x="19079" y="3926"/>
                  </a:cubicBezTo>
                  <a:cubicBezTo>
                    <a:pt x="18460" y="3470"/>
                    <a:pt x="17816" y="3040"/>
                    <a:pt x="17395" y="2744"/>
                  </a:cubicBezTo>
                  <a:cubicBezTo>
                    <a:pt x="16974" y="2449"/>
                    <a:pt x="16775" y="2287"/>
                    <a:pt x="16478" y="2046"/>
                  </a:cubicBezTo>
                  <a:cubicBezTo>
                    <a:pt x="16181" y="1804"/>
                    <a:pt x="15785" y="1481"/>
                    <a:pt x="15116" y="1132"/>
                  </a:cubicBezTo>
                  <a:cubicBezTo>
                    <a:pt x="14447" y="783"/>
                    <a:pt x="13506" y="407"/>
                    <a:pt x="12911" y="246"/>
                  </a:cubicBezTo>
                  <a:cubicBezTo>
                    <a:pt x="12317" y="84"/>
                    <a:pt x="12069" y="138"/>
                    <a:pt x="11821" y="192"/>
                  </a:cubicBezTo>
                  <a:close/>
                </a:path>
              </a:pathLst>
            </a:custGeom>
            <a:solidFill>
              <a:srgbClr val="00A1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48" name="Form"/>
            <p:cNvSpPr/>
            <p:nvPr/>
          </p:nvSpPr>
          <p:spPr>
            <a:xfrm>
              <a:off x="2223685" y="4959724"/>
              <a:ext cx="63691" cy="5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78" extrusionOk="0">
                  <a:moveTo>
                    <a:pt x="11169" y="2813"/>
                  </a:moveTo>
                  <a:cubicBezTo>
                    <a:pt x="9508" y="1974"/>
                    <a:pt x="7846" y="1135"/>
                    <a:pt x="6554" y="716"/>
                  </a:cubicBezTo>
                  <a:cubicBezTo>
                    <a:pt x="5261" y="296"/>
                    <a:pt x="4338" y="296"/>
                    <a:pt x="3138" y="1764"/>
                  </a:cubicBezTo>
                  <a:cubicBezTo>
                    <a:pt x="1938" y="3232"/>
                    <a:pt x="461" y="6168"/>
                    <a:pt x="92" y="9104"/>
                  </a:cubicBezTo>
                  <a:cubicBezTo>
                    <a:pt x="-277" y="12040"/>
                    <a:pt x="461" y="14976"/>
                    <a:pt x="2308" y="17283"/>
                  </a:cubicBezTo>
                  <a:cubicBezTo>
                    <a:pt x="4154" y="19590"/>
                    <a:pt x="7108" y="21267"/>
                    <a:pt x="9877" y="21372"/>
                  </a:cubicBezTo>
                  <a:cubicBezTo>
                    <a:pt x="12646" y="21477"/>
                    <a:pt x="15231" y="20009"/>
                    <a:pt x="16985" y="18331"/>
                  </a:cubicBezTo>
                  <a:cubicBezTo>
                    <a:pt x="18738" y="16654"/>
                    <a:pt x="19661" y="14766"/>
                    <a:pt x="20308" y="12774"/>
                  </a:cubicBezTo>
                  <a:cubicBezTo>
                    <a:pt x="20954" y="10782"/>
                    <a:pt x="21323" y="8685"/>
                    <a:pt x="20861" y="6797"/>
                  </a:cubicBezTo>
                  <a:cubicBezTo>
                    <a:pt x="20400" y="4910"/>
                    <a:pt x="19108" y="3232"/>
                    <a:pt x="17169" y="2079"/>
                  </a:cubicBezTo>
                  <a:cubicBezTo>
                    <a:pt x="15231" y="926"/>
                    <a:pt x="12646" y="296"/>
                    <a:pt x="10061" y="87"/>
                  </a:cubicBezTo>
                  <a:cubicBezTo>
                    <a:pt x="7477" y="-123"/>
                    <a:pt x="4892" y="87"/>
                    <a:pt x="2308" y="2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49" name="Form"/>
            <p:cNvSpPr/>
            <p:nvPr/>
          </p:nvSpPr>
          <p:spPr>
            <a:xfrm>
              <a:off x="2290356" y="4982279"/>
              <a:ext cx="39650" cy="6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30" extrusionOk="0">
                  <a:moveTo>
                    <a:pt x="16512" y="0"/>
                  </a:moveTo>
                  <a:cubicBezTo>
                    <a:pt x="16812" y="2723"/>
                    <a:pt x="17112" y="5445"/>
                    <a:pt x="15762" y="7987"/>
                  </a:cubicBezTo>
                  <a:cubicBezTo>
                    <a:pt x="14412" y="10528"/>
                    <a:pt x="11412" y="12887"/>
                    <a:pt x="9312" y="14339"/>
                  </a:cubicBezTo>
                  <a:cubicBezTo>
                    <a:pt x="7212" y="15792"/>
                    <a:pt x="6012" y="16336"/>
                    <a:pt x="4662" y="16790"/>
                  </a:cubicBezTo>
                  <a:cubicBezTo>
                    <a:pt x="3312" y="17244"/>
                    <a:pt x="1812" y="17607"/>
                    <a:pt x="912" y="18242"/>
                  </a:cubicBezTo>
                  <a:cubicBezTo>
                    <a:pt x="12" y="18877"/>
                    <a:pt x="-288" y="19785"/>
                    <a:pt x="312" y="20420"/>
                  </a:cubicBezTo>
                  <a:cubicBezTo>
                    <a:pt x="912" y="21055"/>
                    <a:pt x="2412" y="21418"/>
                    <a:pt x="4812" y="21509"/>
                  </a:cubicBezTo>
                  <a:cubicBezTo>
                    <a:pt x="7212" y="21600"/>
                    <a:pt x="10512" y="21418"/>
                    <a:pt x="13212" y="20511"/>
                  </a:cubicBezTo>
                  <a:cubicBezTo>
                    <a:pt x="15912" y="19603"/>
                    <a:pt x="18012" y="17970"/>
                    <a:pt x="19362" y="15338"/>
                  </a:cubicBezTo>
                  <a:cubicBezTo>
                    <a:pt x="20712" y="12706"/>
                    <a:pt x="21312" y="9076"/>
                    <a:pt x="21312" y="6807"/>
                  </a:cubicBezTo>
                  <a:cubicBezTo>
                    <a:pt x="21312" y="4538"/>
                    <a:pt x="20712" y="3630"/>
                    <a:pt x="20412" y="2723"/>
                  </a:cubicBezTo>
                  <a:cubicBezTo>
                    <a:pt x="20112" y="1815"/>
                    <a:pt x="20112" y="908"/>
                    <a:pt x="19662" y="545"/>
                  </a:cubicBezTo>
                  <a:cubicBezTo>
                    <a:pt x="19212" y="182"/>
                    <a:pt x="18312" y="363"/>
                    <a:pt x="17412" y="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50" name="Form"/>
            <p:cNvSpPr/>
            <p:nvPr/>
          </p:nvSpPr>
          <p:spPr>
            <a:xfrm>
              <a:off x="2250753" y="4979180"/>
              <a:ext cx="13396" cy="1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9" extrusionOk="0">
                  <a:moveTo>
                    <a:pt x="0" y="10479"/>
                  </a:moveTo>
                  <a:cubicBezTo>
                    <a:pt x="900" y="14079"/>
                    <a:pt x="1800" y="17679"/>
                    <a:pt x="4500" y="19479"/>
                  </a:cubicBezTo>
                  <a:cubicBezTo>
                    <a:pt x="7200" y="21279"/>
                    <a:pt x="11700" y="21279"/>
                    <a:pt x="13950" y="19479"/>
                  </a:cubicBezTo>
                  <a:cubicBezTo>
                    <a:pt x="16200" y="17679"/>
                    <a:pt x="16200" y="14079"/>
                    <a:pt x="13950" y="11559"/>
                  </a:cubicBezTo>
                  <a:cubicBezTo>
                    <a:pt x="11700" y="9039"/>
                    <a:pt x="7200" y="7599"/>
                    <a:pt x="6300" y="5439"/>
                  </a:cubicBezTo>
                  <a:cubicBezTo>
                    <a:pt x="5400" y="3279"/>
                    <a:pt x="8100" y="399"/>
                    <a:pt x="11250" y="39"/>
                  </a:cubicBezTo>
                  <a:cubicBezTo>
                    <a:pt x="14400" y="-321"/>
                    <a:pt x="18000" y="1839"/>
                    <a:pt x="19800" y="5439"/>
                  </a:cubicBezTo>
                  <a:cubicBezTo>
                    <a:pt x="21600" y="9039"/>
                    <a:pt x="21600" y="14079"/>
                    <a:pt x="21600" y="1911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51" name="Form"/>
            <p:cNvSpPr/>
            <p:nvPr/>
          </p:nvSpPr>
          <p:spPr>
            <a:xfrm>
              <a:off x="2245980" y="4985628"/>
              <a:ext cx="21518" cy="1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806" extrusionOk="0">
                  <a:moveTo>
                    <a:pt x="4738" y="0"/>
                  </a:moveTo>
                  <a:cubicBezTo>
                    <a:pt x="2522" y="2817"/>
                    <a:pt x="307" y="5635"/>
                    <a:pt x="30" y="9391"/>
                  </a:cubicBezTo>
                  <a:cubicBezTo>
                    <a:pt x="-247" y="13148"/>
                    <a:pt x="1415" y="17843"/>
                    <a:pt x="5291" y="19722"/>
                  </a:cubicBezTo>
                  <a:cubicBezTo>
                    <a:pt x="9168" y="21600"/>
                    <a:pt x="15261" y="20661"/>
                    <a:pt x="21353" y="197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352" name="Linie" descr="Lini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926627" y="4845944"/>
              <a:ext cx="683414" cy="135645"/>
            </a:xfrm>
            <a:prstGeom prst="rect">
              <a:avLst/>
            </a:prstGeom>
            <a:effectLst/>
          </p:spPr>
        </p:pic>
        <p:pic>
          <p:nvPicPr>
            <p:cNvPr id="353" name="Linie" descr="Lini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926630" y="4944464"/>
              <a:ext cx="678385" cy="154014"/>
            </a:xfrm>
            <a:prstGeom prst="rect">
              <a:avLst/>
            </a:prstGeom>
            <a:effectLst/>
          </p:spPr>
        </p:pic>
        <p:pic>
          <p:nvPicPr>
            <p:cNvPr id="354" name="Linie" descr="Lini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941697" y="4895910"/>
              <a:ext cx="32101" cy="72284"/>
            </a:xfrm>
            <a:prstGeom prst="rect">
              <a:avLst/>
            </a:prstGeom>
            <a:effectLst/>
          </p:spPr>
        </p:pic>
        <p:pic>
          <p:nvPicPr>
            <p:cNvPr id="355" name="Linie" descr="Lini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973509" y="4890886"/>
              <a:ext cx="37124" cy="63913"/>
            </a:xfrm>
            <a:prstGeom prst="rect">
              <a:avLst/>
            </a:prstGeom>
            <a:effectLst/>
          </p:spPr>
        </p:pic>
        <p:pic>
          <p:nvPicPr>
            <p:cNvPr id="356" name="Linie" descr="Lini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998623" y="4877489"/>
              <a:ext cx="42151" cy="63917"/>
            </a:xfrm>
            <a:prstGeom prst="rect">
              <a:avLst/>
            </a:prstGeom>
            <a:effectLst/>
          </p:spPr>
        </p:pic>
        <p:pic>
          <p:nvPicPr>
            <p:cNvPr id="357" name="Linie" descr="Lini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032111" y="4864096"/>
              <a:ext cx="42147" cy="52193"/>
            </a:xfrm>
            <a:prstGeom prst="rect">
              <a:avLst/>
            </a:prstGeom>
            <a:effectLst/>
          </p:spPr>
        </p:pic>
        <p:pic>
          <p:nvPicPr>
            <p:cNvPr id="358" name="Linie" descr="Lini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062248" y="4844005"/>
              <a:ext cx="50518" cy="62239"/>
            </a:xfrm>
            <a:prstGeom prst="rect">
              <a:avLst/>
            </a:prstGeom>
            <a:effectLst/>
          </p:spPr>
        </p:pic>
        <p:pic>
          <p:nvPicPr>
            <p:cNvPr id="359" name="Linie" descr="Lini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107453" y="4833959"/>
              <a:ext cx="38800" cy="52194"/>
            </a:xfrm>
            <a:prstGeom prst="rect">
              <a:avLst/>
            </a:prstGeom>
            <a:effectLst/>
          </p:spPr>
        </p:pic>
        <p:pic>
          <p:nvPicPr>
            <p:cNvPr id="360" name="Linie" descr="Lini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144291" y="4825588"/>
              <a:ext cx="47168" cy="53865"/>
            </a:xfrm>
            <a:prstGeom prst="rect">
              <a:avLst/>
            </a:prstGeom>
            <a:effectLst/>
          </p:spPr>
        </p:pic>
        <p:pic>
          <p:nvPicPr>
            <p:cNvPr id="361" name="Linie" descr="Lini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182801" y="4815542"/>
              <a:ext cx="57213" cy="55539"/>
            </a:xfrm>
            <a:prstGeom prst="rect">
              <a:avLst/>
            </a:prstGeom>
            <a:effectLst/>
          </p:spPr>
        </p:pic>
        <p:pic>
          <p:nvPicPr>
            <p:cNvPr id="362" name="Linie" descr="Lini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236376" y="4823911"/>
              <a:ext cx="63916" cy="45498"/>
            </a:xfrm>
            <a:prstGeom prst="rect">
              <a:avLst/>
            </a:prstGeom>
            <a:effectLst/>
          </p:spPr>
        </p:pic>
        <p:pic>
          <p:nvPicPr>
            <p:cNvPr id="363" name="Linie" descr="Lini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288283" y="4825585"/>
              <a:ext cx="62239" cy="50519"/>
            </a:xfrm>
            <a:prstGeom prst="rect">
              <a:avLst/>
            </a:prstGeom>
            <a:effectLst/>
          </p:spPr>
        </p:pic>
        <p:pic>
          <p:nvPicPr>
            <p:cNvPr id="364" name="Linie" descr="Lini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343534" y="4838981"/>
              <a:ext cx="57216" cy="45496"/>
            </a:xfrm>
            <a:prstGeom prst="rect">
              <a:avLst/>
            </a:prstGeom>
            <a:effectLst/>
          </p:spPr>
        </p:pic>
        <p:pic>
          <p:nvPicPr>
            <p:cNvPr id="365" name="Linie" descr="Lini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378694" y="4857398"/>
              <a:ext cx="58892" cy="43823"/>
            </a:xfrm>
            <a:prstGeom prst="rect">
              <a:avLst/>
            </a:prstGeom>
            <a:effectLst/>
          </p:spPr>
        </p:pic>
        <p:pic>
          <p:nvPicPr>
            <p:cNvPr id="366" name="Linie" descr="Lini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423900" y="4869118"/>
              <a:ext cx="58893" cy="42149"/>
            </a:xfrm>
            <a:prstGeom prst="rect">
              <a:avLst/>
            </a:prstGeom>
            <a:effectLst/>
          </p:spPr>
        </p:pic>
        <p:pic>
          <p:nvPicPr>
            <p:cNvPr id="367" name="Linie" descr="Lini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464083" y="4884186"/>
              <a:ext cx="62242" cy="40476"/>
            </a:xfrm>
            <a:prstGeom prst="rect">
              <a:avLst/>
            </a:prstGeom>
            <a:effectLst/>
          </p:spPr>
        </p:pic>
        <p:pic>
          <p:nvPicPr>
            <p:cNvPr id="368" name="Linie" descr="Lini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507617" y="4899255"/>
              <a:ext cx="55543" cy="43823"/>
            </a:xfrm>
            <a:prstGeom prst="rect">
              <a:avLst/>
            </a:prstGeom>
            <a:effectLst/>
          </p:spPr>
        </p:pic>
        <p:pic>
          <p:nvPicPr>
            <p:cNvPr id="369" name="Linie" descr="Lini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544450" y="4910975"/>
              <a:ext cx="65591" cy="42151"/>
            </a:xfrm>
            <a:prstGeom prst="rect">
              <a:avLst/>
            </a:prstGeom>
            <a:effectLst/>
          </p:spPr>
        </p:pic>
        <p:pic>
          <p:nvPicPr>
            <p:cNvPr id="370" name="Linie" descr="Lini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958441" y="4976276"/>
              <a:ext cx="40473" cy="47169"/>
            </a:xfrm>
            <a:prstGeom prst="rect">
              <a:avLst/>
            </a:prstGeom>
            <a:effectLst/>
          </p:spPr>
        </p:pic>
        <p:pic>
          <p:nvPicPr>
            <p:cNvPr id="371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989275" y="499302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72" name="Linie" descr="Lini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027087" y="5011435"/>
              <a:ext cx="38800" cy="48846"/>
            </a:xfrm>
            <a:prstGeom prst="rect">
              <a:avLst/>
            </a:prstGeom>
            <a:effectLst/>
          </p:spPr>
        </p:pic>
        <p:pic>
          <p:nvPicPr>
            <p:cNvPr id="373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054573" y="502985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74" name="Linie" descr="Lini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095734" y="5041573"/>
              <a:ext cx="38800" cy="60566"/>
            </a:xfrm>
            <a:prstGeom prst="rect">
              <a:avLst/>
            </a:prstGeom>
            <a:effectLst/>
          </p:spPr>
        </p:pic>
        <p:pic>
          <p:nvPicPr>
            <p:cNvPr id="375" name="Linie" descr="Lini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144289" y="5065013"/>
              <a:ext cx="32104" cy="53870"/>
            </a:xfrm>
            <a:prstGeom prst="rect">
              <a:avLst/>
            </a:prstGeom>
            <a:effectLst/>
          </p:spPr>
        </p:pic>
        <p:pic>
          <p:nvPicPr>
            <p:cNvPr id="376" name="Linie" descr="Lini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199543" y="5075060"/>
              <a:ext cx="28752" cy="55541"/>
            </a:xfrm>
            <a:prstGeom prst="rect">
              <a:avLst/>
            </a:prstGeom>
            <a:effectLst/>
          </p:spPr>
        </p:pic>
        <p:pic>
          <p:nvPicPr>
            <p:cNvPr id="377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232051" y="508510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78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283954" y="508175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79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339207" y="506166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80" name="Linie" descr="Linie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388742" y="5044924"/>
              <a:ext cx="45493" cy="43818"/>
            </a:xfrm>
            <a:prstGeom prst="rect">
              <a:avLst/>
            </a:prstGeom>
            <a:effectLst/>
          </p:spPr>
        </p:pic>
        <p:pic>
          <p:nvPicPr>
            <p:cNvPr id="381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422923" y="502315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82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458083" y="500306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83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498267" y="497627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384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536776" y="4964557"/>
              <a:ext cx="50801" cy="25401"/>
            </a:xfrm>
            <a:prstGeom prst="rect">
              <a:avLst/>
            </a:prstGeom>
            <a:effectLst/>
          </p:spPr>
        </p:pic>
      </p:grpSp>
      <p:grpSp>
        <p:nvGrpSpPr>
          <p:cNvPr id="385" name="Zeichnung"/>
          <p:cNvGrpSpPr/>
          <p:nvPr/>
        </p:nvGrpSpPr>
        <p:grpSpPr>
          <a:xfrm>
            <a:off x="7194494" y="5834744"/>
            <a:ext cx="683414" cy="316508"/>
            <a:chOff x="696854" y="7672"/>
            <a:chExt cx="683412" cy="316506"/>
          </a:xfrm>
        </p:grpSpPr>
        <p:sp>
          <p:nvSpPr>
            <p:cNvPr id="386" name="Form"/>
            <p:cNvSpPr/>
            <p:nvPr/>
          </p:nvSpPr>
          <p:spPr>
            <a:xfrm>
              <a:off x="999772" y="149068"/>
              <a:ext cx="58602" cy="4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54" y="2912"/>
                  </a:moveTo>
                  <a:cubicBezTo>
                    <a:pt x="10697" y="2427"/>
                    <a:pt x="8640" y="1942"/>
                    <a:pt x="6789" y="2306"/>
                  </a:cubicBezTo>
                  <a:cubicBezTo>
                    <a:pt x="4937" y="2670"/>
                    <a:pt x="3291" y="3883"/>
                    <a:pt x="2057" y="5703"/>
                  </a:cubicBezTo>
                  <a:cubicBezTo>
                    <a:pt x="823" y="7524"/>
                    <a:pt x="0" y="9951"/>
                    <a:pt x="0" y="12135"/>
                  </a:cubicBezTo>
                  <a:cubicBezTo>
                    <a:pt x="0" y="14319"/>
                    <a:pt x="823" y="16261"/>
                    <a:pt x="2777" y="18081"/>
                  </a:cubicBezTo>
                  <a:cubicBezTo>
                    <a:pt x="4731" y="19901"/>
                    <a:pt x="7817" y="21600"/>
                    <a:pt x="10800" y="21600"/>
                  </a:cubicBezTo>
                  <a:cubicBezTo>
                    <a:pt x="13783" y="21600"/>
                    <a:pt x="16663" y="19901"/>
                    <a:pt x="18617" y="17960"/>
                  </a:cubicBezTo>
                  <a:cubicBezTo>
                    <a:pt x="20571" y="16018"/>
                    <a:pt x="21600" y="13834"/>
                    <a:pt x="21600" y="11771"/>
                  </a:cubicBezTo>
                  <a:cubicBezTo>
                    <a:pt x="21600" y="9708"/>
                    <a:pt x="20571" y="7766"/>
                    <a:pt x="17794" y="5825"/>
                  </a:cubicBezTo>
                  <a:cubicBezTo>
                    <a:pt x="15017" y="3883"/>
                    <a:pt x="10491" y="1942"/>
                    <a:pt x="596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87" name="Form"/>
            <p:cNvSpPr/>
            <p:nvPr/>
          </p:nvSpPr>
          <p:spPr>
            <a:xfrm>
              <a:off x="1024328" y="177531"/>
              <a:ext cx="12402" cy="1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0806" extrusionOk="0">
                  <a:moveTo>
                    <a:pt x="2700" y="19440"/>
                  </a:moveTo>
                  <a:cubicBezTo>
                    <a:pt x="7200" y="20520"/>
                    <a:pt x="11700" y="21600"/>
                    <a:pt x="15300" y="19980"/>
                  </a:cubicBezTo>
                  <a:cubicBezTo>
                    <a:pt x="18900" y="18360"/>
                    <a:pt x="21600" y="14040"/>
                    <a:pt x="18900" y="10260"/>
                  </a:cubicBezTo>
                  <a:cubicBezTo>
                    <a:pt x="16200" y="6480"/>
                    <a:pt x="8100" y="324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88" name="Form"/>
            <p:cNvSpPr/>
            <p:nvPr/>
          </p:nvSpPr>
          <p:spPr>
            <a:xfrm>
              <a:off x="1019305" y="177531"/>
              <a:ext cx="20093" cy="13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00" y="21600"/>
                    <a:pt x="6000" y="21600"/>
                    <a:pt x="9600" y="18000"/>
                  </a:cubicBezTo>
                  <a:cubicBezTo>
                    <a:pt x="13200" y="14400"/>
                    <a:pt x="17400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89" name="Form"/>
            <p:cNvSpPr/>
            <p:nvPr/>
          </p:nvSpPr>
          <p:spPr>
            <a:xfrm>
              <a:off x="911245" y="58334"/>
              <a:ext cx="243123" cy="22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35" extrusionOk="0">
                  <a:moveTo>
                    <a:pt x="14645" y="1320"/>
                  </a:moveTo>
                  <a:cubicBezTo>
                    <a:pt x="14249" y="998"/>
                    <a:pt x="13853" y="676"/>
                    <a:pt x="13159" y="434"/>
                  </a:cubicBezTo>
                  <a:cubicBezTo>
                    <a:pt x="12465" y="192"/>
                    <a:pt x="11475" y="31"/>
                    <a:pt x="10608" y="4"/>
                  </a:cubicBezTo>
                  <a:cubicBezTo>
                    <a:pt x="9741" y="-23"/>
                    <a:pt x="8998" y="84"/>
                    <a:pt x="8254" y="299"/>
                  </a:cubicBezTo>
                  <a:cubicBezTo>
                    <a:pt x="7511" y="514"/>
                    <a:pt x="6768" y="837"/>
                    <a:pt x="6000" y="1186"/>
                  </a:cubicBezTo>
                  <a:cubicBezTo>
                    <a:pt x="5232" y="1535"/>
                    <a:pt x="4440" y="1911"/>
                    <a:pt x="3746" y="2368"/>
                  </a:cubicBezTo>
                  <a:cubicBezTo>
                    <a:pt x="3053" y="2825"/>
                    <a:pt x="2458" y="3362"/>
                    <a:pt x="2012" y="3873"/>
                  </a:cubicBezTo>
                  <a:cubicBezTo>
                    <a:pt x="1566" y="4383"/>
                    <a:pt x="1269" y="4867"/>
                    <a:pt x="972" y="5511"/>
                  </a:cubicBezTo>
                  <a:cubicBezTo>
                    <a:pt x="675" y="6156"/>
                    <a:pt x="377" y="6962"/>
                    <a:pt x="204" y="7768"/>
                  </a:cubicBezTo>
                  <a:cubicBezTo>
                    <a:pt x="31" y="8574"/>
                    <a:pt x="-19" y="9380"/>
                    <a:pt x="6" y="10186"/>
                  </a:cubicBezTo>
                  <a:cubicBezTo>
                    <a:pt x="31" y="10992"/>
                    <a:pt x="130" y="11798"/>
                    <a:pt x="377" y="12765"/>
                  </a:cubicBezTo>
                  <a:cubicBezTo>
                    <a:pt x="625" y="13732"/>
                    <a:pt x="1021" y="14861"/>
                    <a:pt x="1343" y="15693"/>
                  </a:cubicBezTo>
                  <a:cubicBezTo>
                    <a:pt x="1665" y="16526"/>
                    <a:pt x="1913" y="17064"/>
                    <a:pt x="2309" y="17601"/>
                  </a:cubicBezTo>
                  <a:cubicBezTo>
                    <a:pt x="2706" y="18138"/>
                    <a:pt x="3251" y="18676"/>
                    <a:pt x="3969" y="19132"/>
                  </a:cubicBezTo>
                  <a:cubicBezTo>
                    <a:pt x="4687" y="19589"/>
                    <a:pt x="5579" y="19965"/>
                    <a:pt x="6124" y="20234"/>
                  </a:cubicBezTo>
                  <a:cubicBezTo>
                    <a:pt x="6669" y="20502"/>
                    <a:pt x="6867" y="20664"/>
                    <a:pt x="7214" y="20771"/>
                  </a:cubicBezTo>
                  <a:cubicBezTo>
                    <a:pt x="7561" y="20878"/>
                    <a:pt x="8056" y="20932"/>
                    <a:pt x="8675" y="21040"/>
                  </a:cubicBezTo>
                  <a:cubicBezTo>
                    <a:pt x="9295" y="21147"/>
                    <a:pt x="10038" y="21308"/>
                    <a:pt x="10781" y="21416"/>
                  </a:cubicBezTo>
                  <a:cubicBezTo>
                    <a:pt x="11524" y="21523"/>
                    <a:pt x="12267" y="21577"/>
                    <a:pt x="13010" y="21496"/>
                  </a:cubicBezTo>
                  <a:cubicBezTo>
                    <a:pt x="13753" y="21416"/>
                    <a:pt x="14497" y="21201"/>
                    <a:pt x="15314" y="20771"/>
                  </a:cubicBezTo>
                  <a:cubicBezTo>
                    <a:pt x="16131" y="20341"/>
                    <a:pt x="17023" y="19696"/>
                    <a:pt x="17717" y="19078"/>
                  </a:cubicBezTo>
                  <a:cubicBezTo>
                    <a:pt x="18410" y="18461"/>
                    <a:pt x="18906" y="17870"/>
                    <a:pt x="19376" y="17225"/>
                  </a:cubicBezTo>
                  <a:cubicBezTo>
                    <a:pt x="19847" y="16580"/>
                    <a:pt x="20293" y="15881"/>
                    <a:pt x="20640" y="15129"/>
                  </a:cubicBezTo>
                  <a:cubicBezTo>
                    <a:pt x="20987" y="14377"/>
                    <a:pt x="21234" y="13571"/>
                    <a:pt x="21383" y="12738"/>
                  </a:cubicBezTo>
                  <a:cubicBezTo>
                    <a:pt x="21531" y="11905"/>
                    <a:pt x="21581" y="11046"/>
                    <a:pt x="21581" y="10078"/>
                  </a:cubicBezTo>
                  <a:cubicBezTo>
                    <a:pt x="21581" y="9111"/>
                    <a:pt x="21531" y="8037"/>
                    <a:pt x="21408" y="7231"/>
                  </a:cubicBezTo>
                  <a:cubicBezTo>
                    <a:pt x="21284" y="6425"/>
                    <a:pt x="21086" y="5887"/>
                    <a:pt x="20689" y="5377"/>
                  </a:cubicBezTo>
                  <a:cubicBezTo>
                    <a:pt x="20293" y="4867"/>
                    <a:pt x="19698" y="4383"/>
                    <a:pt x="19079" y="3926"/>
                  </a:cubicBezTo>
                  <a:cubicBezTo>
                    <a:pt x="18460" y="3470"/>
                    <a:pt x="17816" y="3040"/>
                    <a:pt x="17395" y="2744"/>
                  </a:cubicBezTo>
                  <a:cubicBezTo>
                    <a:pt x="16974" y="2449"/>
                    <a:pt x="16775" y="2287"/>
                    <a:pt x="16478" y="2046"/>
                  </a:cubicBezTo>
                  <a:cubicBezTo>
                    <a:pt x="16181" y="1804"/>
                    <a:pt x="15785" y="1481"/>
                    <a:pt x="15116" y="1132"/>
                  </a:cubicBezTo>
                  <a:cubicBezTo>
                    <a:pt x="14447" y="783"/>
                    <a:pt x="13506" y="407"/>
                    <a:pt x="12911" y="246"/>
                  </a:cubicBezTo>
                  <a:cubicBezTo>
                    <a:pt x="12317" y="84"/>
                    <a:pt x="12069" y="138"/>
                    <a:pt x="11821" y="192"/>
                  </a:cubicBezTo>
                  <a:close/>
                </a:path>
              </a:pathLst>
            </a:custGeom>
            <a:solidFill>
              <a:srgbClr val="00A1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90" name="Form"/>
            <p:cNvSpPr/>
            <p:nvPr/>
          </p:nvSpPr>
          <p:spPr>
            <a:xfrm>
              <a:off x="993912" y="153302"/>
              <a:ext cx="63690" cy="5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78" extrusionOk="0">
                  <a:moveTo>
                    <a:pt x="11169" y="2813"/>
                  </a:moveTo>
                  <a:cubicBezTo>
                    <a:pt x="9508" y="1974"/>
                    <a:pt x="7846" y="1135"/>
                    <a:pt x="6554" y="716"/>
                  </a:cubicBezTo>
                  <a:cubicBezTo>
                    <a:pt x="5261" y="296"/>
                    <a:pt x="4338" y="296"/>
                    <a:pt x="3138" y="1764"/>
                  </a:cubicBezTo>
                  <a:cubicBezTo>
                    <a:pt x="1938" y="3232"/>
                    <a:pt x="461" y="6168"/>
                    <a:pt x="92" y="9104"/>
                  </a:cubicBezTo>
                  <a:cubicBezTo>
                    <a:pt x="-277" y="12040"/>
                    <a:pt x="461" y="14976"/>
                    <a:pt x="2308" y="17283"/>
                  </a:cubicBezTo>
                  <a:cubicBezTo>
                    <a:pt x="4154" y="19590"/>
                    <a:pt x="7108" y="21267"/>
                    <a:pt x="9877" y="21372"/>
                  </a:cubicBezTo>
                  <a:cubicBezTo>
                    <a:pt x="12646" y="21477"/>
                    <a:pt x="15231" y="20009"/>
                    <a:pt x="16985" y="18331"/>
                  </a:cubicBezTo>
                  <a:cubicBezTo>
                    <a:pt x="18738" y="16654"/>
                    <a:pt x="19661" y="14766"/>
                    <a:pt x="20308" y="12774"/>
                  </a:cubicBezTo>
                  <a:cubicBezTo>
                    <a:pt x="20954" y="10782"/>
                    <a:pt x="21323" y="8685"/>
                    <a:pt x="20861" y="6797"/>
                  </a:cubicBezTo>
                  <a:cubicBezTo>
                    <a:pt x="20400" y="4910"/>
                    <a:pt x="19108" y="3232"/>
                    <a:pt x="17169" y="2079"/>
                  </a:cubicBezTo>
                  <a:cubicBezTo>
                    <a:pt x="15231" y="926"/>
                    <a:pt x="12646" y="296"/>
                    <a:pt x="10061" y="87"/>
                  </a:cubicBezTo>
                  <a:cubicBezTo>
                    <a:pt x="7477" y="-123"/>
                    <a:pt x="4892" y="87"/>
                    <a:pt x="2308" y="2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91" name="Form"/>
            <p:cNvSpPr/>
            <p:nvPr/>
          </p:nvSpPr>
          <p:spPr>
            <a:xfrm>
              <a:off x="1060583" y="175857"/>
              <a:ext cx="39649" cy="6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30" extrusionOk="0">
                  <a:moveTo>
                    <a:pt x="16512" y="0"/>
                  </a:moveTo>
                  <a:cubicBezTo>
                    <a:pt x="16812" y="2723"/>
                    <a:pt x="17112" y="5445"/>
                    <a:pt x="15762" y="7987"/>
                  </a:cubicBezTo>
                  <a:cubicBezTo>
                    <a:pt x="14412" y="10528"/>
                    <a:pt x="11412" y="12887"/>
                    <a:pt x="9312" y="14339"/>
                  </a:cubicBezTo>
                  <a:cubicBezTo>
                    <a:pt x="7212" y="15792"/>
                    <a:pt x="6012" y="16336"/>
                    <a:pt x="4662" y="16790"/>
                  </a:cubicBezTo>
                  <a:cubicBezTo>
                    <a:pt x="3312" y="17244"/>
                    <a:pt x="1812" y="17607"/>
                    <a:pt x="912" y="18242"/>
                  </a:cubicBezTo>
                  <a:cubicBezTo>
                    <a:pt x="12" y="18877"/>
                    <a:pt x="-288" y="19785"/>
                    <a:pt x="312" y="20420"/>
                  </a:cubicBezTo>
                  <a:cubicBezTo>
                    <a:pt x="912" y="21055"/>
                    <a:pt x="2412" y="21418"/>
                    <a:pt x="4812" y="21509"/>
                  </a:cubicBezTo>
                  <a:cubicBezTo>
                    <a:pt x="7212" y="21600"/>
                    <a:pt x="10512" y="21418"/>
                    <a:pt x="13212" y="20511"/>
                  </a:cubicBezTo>
                  <a:cubicBezTo>
                    <a:pt x="15912" y="19603"/>
                    <a:pt x="18012" y="17970"/>
                    <a:pt x="19362" y="15338"/>
                  </a:cubicBezTo>
                  <a:cubicBezTo>
                    <a:pt x="20712" y="12706"/>
                    <a:pt x="21312" y="9076"/>
                    <a:pt x="21312" y="6807"/>
                  </a:cubicBezTo>
                  <a:cubicBezTo>
                    <a:pt x="21312" y="4538"/>
                    <a:pt x="20712" y="3630"/>
                    <a:pt x="20412" y="2723"/>
                  </a:cubicBezTo>
                  <a:cubicBezTo>
                    <a:pt x="20112" y="1815"/>
                    <a:pt x="20112" y="908"/>
                    <a:pt x="19662" y="545"/>
                  </a:cubicBezTo>
                  <a:cubicBezTo>
                    <a:pt x="19212" y="182"/>
                    <a:pt x="18312" y="363"/>
                    <a:pt x="17412" y="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92" name="Form"/>
            <p:cNvSpPr/>
            <p:nvPr/>
          </p:nvSpPr>
          <p:spPr>
            <a:xfrm>
              <a:off x="1020980" y="172757"/>
              <a:ext cx="13395" cy="1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9" extrusionOk="0">
                  <a:moveTo>
                    <a:pt x="0" y="10479"/>
                  </a:moveTo>
                  <a:cubicBezTo>
                    <a:pt x="900" y="14079"/>
                    <a:pt x="1800" y="17679"/>
                    <a:pt x="4500" y="19479"/>
                  </a:cubicBezTo>
                  <a:cubicBezTo>
                    <a:pt x="7200" y="21279"/>
                    <a:pt x="11700" y="21279"/>
                    <a:pt x="13950" y="19479"/>
                  </a:cubicBezTo>
                  <a:cubicBezTo>
                    <a:pt x="16200" y="17679"/>
                    <a:pt x="16200" y="14079"/>
                    <a:pt x="13950" y="11559"/>
                  </a:cubicBezTo>
                  <a:cubicBezTo>
                    <a:pt x="11700" y="9039"/>
                    <a:pt x="7200" y="7599"/>
                    <a:pt x="6300" y="5439"/>
                  </a:cubicBezTo>
                  <a:cubicBezTo>
                    <a:pt x="5400" y="3279"/>
                    <a:pt x="8100" y="399"/>
                    <a:pt x="11250" y="39"/>
                  </a:cubicBezTo>
                  <a:cubicBezTo>
                    <a:pt x="14400" y="-321"/>
                    <a:pt x="18000" y="1839"/>
                    <a:pt x="19800" y="5439"/>
                  </a:cubicBezTo>
                  <a:cubicBezTo>
                    <a:pt x="21600" y="9039"/>
                    <a:pt x="21600" y="14079"/>
                    <a:pt x="21600" y="1911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393" name="Form"/>
            <p:cNvSpPr/>
            <p:nvPr/>
          </p:nvSpPr>
          <p:spPr>
            <a:xfrm>
              <a:off x="1016206" y="179206"/>
              <a:ext cx="21518" cy="12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806" extrusionOk="0">
                  <a:moveTo>
                    <a:pt x="4738" y="0"/>
                  </a:moveTo>
                  <a:cubicBezTo>
                    <a:pt x="2522" y="2817"/>
                    <a:pt x="307" y="5635"/>
                    <a:pt x="30" y="9391"/>
                  </a:cubicBezTo>
                  <a:cubicBezTo>
                    <a:pt x="-247" y="13148"/>
                    <a:pt x="1415" y="17843"/>
                    <a:pt x="5291" y="19722"/>
                  </a:cubicBezTo>
                  <a:cubicBezTo>
                    <a:pt x="9168" y="21600"/>
                    <a:pt x="15261" y="20661"/>
                    <a:pt x="21353" y="197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394" name="Linie" descr="Lini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96854" y="39522"/>
              <a:ext cx="683413" cy="135645"/>
            </a:xfrm>
            <a:prstGeom prst="rect">
              <a:avLst/>
            </a:prstGeom>
            <a:effectLst/>
          </p:spPr>
        </p:pic>
        <p:pic>
          <p:nvPicPr>
            <p:cNvPr id="395" name="Linie" descr="Lini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96856" y="138042"/>
              <a:ext cx="678385" cy="154013"/>
            </a:xfrm>
            <a:prstGeom prst="rect">
              <a:avLst/>
            </a:prstGeom>
            <a:effectLst/>
          </p:spPr>
        </p:pic>
        <p:pic>
          <p:nvPicPr>
            <p:cNvPr id="396" name="Linie" descr="Lini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11923" y="89487"/>
              <a:ext cx="32101" cy="72285"/>
            </a:xfrm>
            <a:prstGeom prst="rect">
              <a:avLst/>
            </a:prstGeom>
            <a:effectLst/>
          </p:spPr>
        </p:pic>
        <p:pic>
          <p:nvPicPr>
            <p:cNvPr id="397" name="Linie" descr="Lini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68849" y="71066"/>
              <a:ext cx="42151" cy="63917"/>
            </a:xfrm>
            <a:prstGeom prst="rect">
              <a:avLst/>
            </a:prstGeom>
            <a:effectLst/>
          </p:spPr>
        </p:pic>
        <p:pic>
          <p:nvPicPr>
            <p:cNvPr id="398" name="Linie" descr="Lini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02337" y="57673"/>
              <a:ext cx="42148" cy="52194"/>
            </a:xfrm>
            <a:prstGeom prst="rect">
              <a:avLst/>
            </a:prstGeom>
            <a:effectLst/>
          </p:spPr>
        </p:pic>
        <p:pic>
          <p:nvPicPr>
            <p:cNvPr id="399" name="Linie" descr="Lini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32474" y="37583"/>
              <a:ext cx="50519" cy="62238"/>
            </a:xfrm>
            <a:prstGeom prst="rect">
              <a:avLst/>
            </a:prstGeom>
            <a:effectLst/>
          </p:spPr>
        </p:pic>
        <p:pic>
          <p:nvPicPr>
            <p:cNvPr id="400" name="Linie" descr="Lini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77679" y="27537"/>
              <a:ext cx="38800" cy="52194"/>
            </a:xfrm>
            <a:prstGeom prst="rect">
              <a:avLst/>
            </a:prstGeom>
            <a:effectLst/>
          </p:spPr>
        </p:pic>
        <p:pic>
          <p:nvPicPr>
            <p:cNvPr id="401" name="Linie" descr="Lini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13760" y="32559"/>
              <a:ext cx="57216" cy="45496"/>
            </a:xfrm>
            <a:prstGeom prst="rect">
              <a:avLst/>
            </a:prstGeom>
            <a:effectLst/>
          </p:spPr>
        </p:pic>
        <p:pic>
          <p:nvPicPr>
            <p:cNvPr id="402" name="Linie" descr="Lini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148920" y="50975"/>
              <a:ext cx="58892" cy="43824"/>
            </a:xfrm>
            <a:prstGeom prst="rect">
              <a:avLst/>
            </a:prstGeom>
            <a:effectLst/>
          </p:spPr>
        </p:pic>
        <p:pic>
          <p:nvPicPr>
            <p:cNvPr id="403" name="Linie" descr="Lini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194126" y="62695"/>
              <a:ext cx="58893" cy="42150"/>
            </a:xfrm>
            <a:prstGeom prst="rect">
              <a:avLst/>
            </a:prstGeom>
            <a:effectLst/>
          </p:spPr>
        </p:pic>
        <p:pic>
          <p:nvPicPr>
            <p:cNvPr id="404" name="Linie" descr="Lini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277843" y="92832"/>
              <a:ext cx="55544" cy="43823"/>
            </a:xfrm>
            <a:prstGeom prst="rect">
              <a:avLst/>
            </a:prstGeom>
            <a:effectLst/>
          </p:spPr>
        </p:pic>
        <p:pic>
          <p:nvPicPr>
            <p:cNvPr id="405" name="Linie" descr="Lini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314676" y="104553"/>
              <a:ext cx="65591" cy="42150"/>
            </a:xfrm>
            <a:prstGeom prst="rect">
              <a:avLst/>
            </a:prstGeom>
            <a:effectLst/>
          </p:spPr>
        </p:pic>
        <p:pic>
          <p:nvPicPr>
            <p:cNvPr id="406" name="Linie" descr="Lini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28668" y="169853"/>
              <a:ext cx="40472" cy="47169"/>
            </a:xfrm>
            <a:prstGeom prst="rect">
              <a:avLst/>
            </a:prstGeom>
            <a:effectLst/>
          </p:spPr>
        </p:pic>
        <p:pic>
          <p:nvPicPr>
            <p:cNvPr id="407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59501" y="18659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08" name="Linie" descr="Lini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97314" y="205013"/>
              <a:ext cx="38799" cy="48845"/>
            </a:xfrm>
            <a:prstGeom prst="rect">
              <a:avLst/>
            </a:prstGeom>
            <a:effectLst/>
          </p:spPr>
        </p:pic>
        <p:pic>
          <p:nvPicPr>
            <p:cNvPr id="409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824799" y="22343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10" name="Linie" descr="Lini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65961" y="235151"/>
              <a:ext cx="38799" cy="60565"/>
            </a:xfrm>
            <a:prstGeom prst="rect">
              <a:avLst/>
            </a:prstGeom>
            <a:effectLst/>
          </p:spPr>
        </p:pic>
        <p:pic>
          <p:nvPicPr>
            <p:cNvPr id="411" name="Linie" descr="Lini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14515" y="258590"/>
              <a:ext cx="32104" cy="53870"/>
            </a:xfrm>
            <a:prstGeom prst="rect">
              <a:avLst/>
            </a:prstGeom>
            <a:effectLst/>
          </p:spPr>
        </p:pic>
        <p:pic>
          <p:nvPicPr>
            <p:cNvPr id="412" name="Linie" descr="Lini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69769" y="268638"/>
              <a:ext cx="28752" cy="55541"/>
            </a:xfrm>
            <a:prstGeom prst="rect">
              <a:avLst/>
            </a:prstGeom>
            <a:effectLst/>
          </p:spPr>
        </p:pic>
        <p:pic>
          <p:nvPicPr>
            <p:cNvPr id="413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02277" y="27868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14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54181" y="27533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15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109433" y="25524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16" name="Linie" descr="Linie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158968" y="238501"/>
              <a:ext cx="45493" cy="43819"/>
            </a:xfrm>
            <a:prstGeom prst="rect">
              <a:avLst/>
            </a:prstGeom>
            <a:effectLst/>
          </p:spPr>
        </p:pic>
        <p:pic>
          <p:nvPicPr>
            <p:cNvPr id="417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193149" y="21673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18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228310" y="19664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19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268493" y="16985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20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307002" y="158134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21" name="Linie" descr="Linie"/>
            <p:cNvPicPr>
              <a:picLocks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28570" y="11309"/>
              <a:ext cx="38137" cy="59957"/>
            </a:xfrm>
            <a:prstGeom prst="rect">
              <a:avLst/>
            </a:prstGeom>
            <a:effectLst/>
          </p:spPr>
        </p:pic>
        <p:pic>
          <p:nvPicPr>
            <p:cNvPr id="422" name="Linie" descr="Linie"/>
            <p:cNvPicPr>
              <a:picLocks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977666" y="7672"/>
              <a:ext cx="38136" cy="59957"/>
            </a:xfrm>
            <a:prstGeom prst="rect">
              <a:avLst/>
            </a:prstGeom>
            <a:effectLst/>
          </p:spPr>
        </p:pic>
        <p:pic>
          <p:nvPicPr>
            <p:cNvPr id="423" name="Linie" descr="Linie"/>
            <p:cNvPicPr>
              <a:picLocks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26762" y="11309"/>
              <a:ext cx="38136" cy="59957"/>
            </a:xfrm>
            <a:prstGeom prst="rect">
              <a:avLst/>
            </a:prstGeom>
            <a:effectLst/>
          </p:spPr>
        </p:pic>
        <p:pic>
          <p:nvPicPr>
            <p:cNvPr id="424" name="Linie" descr="Linie"/>
            <p:cNvPicPr>
              <a:picLocks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70403" y="11309"/>
              <a:ext cx="41772" cy="58137"/>
            </a:xfrm>
            <a:prstGeom prst="rect">
              <a:avLst/>
            </a:prstGeom>
            <a:effectLst/>
          </p:spPr>
        </p:pic>
        <p:pic>
          <p:nvPicPr>
            <p:cNvPr id="425" name="Linie" descr="Linie"/>
            <p:cNvPicPr>
              <a:picLocks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239510" y="69497"/>
              <a:ext cx="39954" cy="59956"/>
            </a:xfrm>
            <a:prstGeom prst="rect">
              <a:avLst/>
            </a:prstGeom>
            <a:effectLst/>
          </p:spPr>
        </p:pic>
      </p:grpSp>
      <p:grpSp>
        <p:nvGrpSpPr>
          <p:cNvPr id="426" name="Zeichnung"/>
          <p:cNvGrpSpPr/>
          <p:nvPr/>
        </p:nvGrpSpPr>
        <p:grpSpPr>
          <a:xfrm>
            <a:off x="1743427" y="5872322"/>
            <a:ext cx="683414" cy="315059"/>
            <a:chOff x="1926627" y="4815542"/>
            <a:chExt cx="683412" cy="315057"/>
          </a:xfrm>
        </p:grpSpPr>
        <p:sp>
          <p:nvSpPr>
            <p:cNvPr id="427" name="Form"/>
            <p:cNvSpPr/>
            <p:nvPr/>
          </p:nvSpPr>
          <p:spPr>
            <a:xfrm>
              <a:off x="2229545" y="4955490"/>
              <a:ext cx="58602" cy="4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54" y="2912"/>
                  </a:moveTo>
                  <a:cubicBezTo>
                    <a:pt x="10697" y="2427"/>
                    <a:pt x="8640" y="1942"/>
                    <a:pt x="6789" y="2306"/>
                  </a:cubicBezTo>
                  <a:cubicBezTo>
                    <a:pt x="4937" y="2670"/>
                    <a:pt x="3291" y="3883"/>
                    <a:pt x="2057" y="5703"/>
                  </a:cubicBezTo>
                  <a:cubicBezTo>
                    <a:pt x="823" y="7524"/>
                    <a:pt x="0" y="9951"/>
                    <a:pt x="0" y="12135"/>
                  </a:cubicBezTo>
                  <a:cubicBezTo>
                    <a:pt x="0" y="14319"/>
                    <a:pt x="823" y="16261"/>
                    <a:pt x="2777" y="18081"/>
                  </a:cubicBezTo>
                  <a:cubicBezTo>
                    <a:pt x="4731" y="19901"/>
                    <a:pt x="7817" y="21600"/>
                    <a:pt x="10800" y="21600"/>
                  </a:cubicBezTo>
                  <a:cubicBezTo>
                    <a:pt x="13783" y="21600"/>
                    <a:pt x="16663" y="19901"/>
                    <a:pt x="18617" y="17960"/>
                  </a:cubicBezTo>
                  <a:cubicBezTo>
                    <a:pt x="20571" y="16018"/>
                    <a:pt x="21600" y="13834"/>
                    <a:pt x="21600" y="11771"/>
                  </a:cubicBezTo>
                  <a:cubicBezTo>
                    <a:pt x="21600" y="9708"/>
                    <a:pt x="20571" y="7766"/>
                    <a:pt x="17794" y="5825"/>
                  </a:cubicBezTo>
                  <a:cubicBezTo>
                    <a:pt x="15017" y="3883"/>
                    <a:pt x="10491" y="1942"/>
                    <a:pt x="596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428" name="Form"/>
            <p:cNvSpPr/>
            <p:nvPr/>
          </p:nvSpPr>
          <p:spPr>
            <a:xfrm>
              <a:off x="2254102" y="4983954"/>
              <a:ext cx="12401" cy="10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0806" extrusionOk="0">
                  <a:moveTo>
                    <a:pt x="2700" y="19440"/>
                  </a:moveTo>
                  <a:cubicBezTo>
                    <a:pt x="7200" y="20520"/>
                    <a:pt x="11700" y="21600"/>
                    <a:pt x="15300" y="19980"/>
                  </a:cubicBezTo>
                  <a:cubicBezTo>
                    <a:pt x="18900" y="18360"/>
                    <a:pt x="21600" y="14040"/>
                    <a:pt x="18900" y="10260"/>
                  </a:cubicBezTo>
                  <a:cubicBezTo>
                    <a:pt x="16200" y="6480"/>
                    <a:pt x="8100" y="324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429" name="Form"/>
            <p:cNvSpPr/>
            <p:nvPr/>
          </p:nvSpPr>
          <p:spPr>
            <a:xfrm>
              <a:off x="2249079" y="4983954"/>
              <a:ext cx="20093" cy="1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00" y="21600"/>
                    <a:pt x="6000" y="21600"/>
                    <a:pt x="9600" y="18000"/>
                  </a:cubicBezTo>
                  <a:cubicBezTo>
                    <a:pt x="13200" y="14400"/>
                    <a:pt x="17400" y="720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430" name="Form"/>
            <p:cNvSpPr/>
            <p:nvPr/>
          </p:nvSpPr>
          <p:spPr>
            <a:xfrm>
              <a:off x="2141018" y="4864756"/>
              <a:ext cx="243124" cy="22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35" extrusionOk="0">
                  <a:moveTo>
                    <a:pt x="14645" y="1320"/>
                  </a:moveTo>
                  <a:cubicBezTo>
                    <a:pt x="14249" y="998"/>
                    <a:pt x="13853" y="676"/>
                    <a:pt x="13159" y="434"/>
                  </a:cubicBezTo>
                  <a:cubicBezTo>
                    <a:pt x="12465" y="192"/>
                    <a:pt x="11475" y="31"/>
                    <a:pt x="10608" y="4"/>
                  </a:cubicBezTo>
                  <a:cubicBezTo>
                    <a:pt x="9741" y="-23"/>
                    <a:pt x="8998" y="84"/>
                    <a:pt x="8254" y="299"/>
                  </a:cubicBezTo>
                  <a:cubicBezTo>
                    <a:pt x="7511" y="514"/>
                    <a:pt x="6768" y="837"/>
                    <a:pt x="6000" y="1186"/>
                  </a:cubicBezTo>
                  <a:cubicBezTo>
                    <a:pt x="5232" y="1535"/>
                    <a:pt x="4440" y="1911"/>
                    <a:pt x="3746" y="2368"/>
                  </a:cubicBezTo>
                  <a:cubicBezTo>
                    <a:pt x="3053" y="2825"/>
                    <a:pt x="2458" y="3362"/>
                    <a:pt x="2012" y="3873"/>
                  </a:cubicBezTo>
                  <a:cubicBezTo>
                    <a:pt x="1566" y="4383"/>
                    <a:pt x="1269" y="4867"/>
                    <a:pt x="972" y="5511"/>
                  </a:cubicBezTo>
                  <a:cubicBezTo>
                    <a:pt x="675" y="6156"/>
                    <a:pt x="377" y="6962"/>
                    <a:pt x="204" y="7768"/>
                  </a:cubicBezTo>
                  <a:cubicBezTo>
                    <a:pt x="31" y="8574"/>
                    <a:pt x="-19" y="9380"/>
                    <a:pt x="6" y="10186"/>
                  </a:cubicBezTo>
                  <a:cubicBezTo>
                    <a:pt x="31" y="10992"/>
                    <a:pt x="130" y="11798"/>
                    <a:pt x="377" y="12765"/>
                  </a:cubicBezTo>
                  <a:cubicBezTo>
                    <a:pt x="625" y="13732"/>
                    <a:pt x="1021" y="14861"/>
                    <a:pt x="1343" y="15693"/>
                  </a:cubicBezTo>
                  <a:cubicBezTo>
                    <a:pt x="1665" y="16526"/>
                    <a:pt x="1913" y="17064"/>
                    <a:pt x="2309" y="17601"/>
                  </a:cubicBezTo>
                  <a:cubicBezTo>
                    <a:pt x="2706" y="18138"/>
                    <a:pt x="3251" y="18676"/>
                    <a:pt x="3969" y="19132"/>
                  </a:cubicBezTo>
                  <a:cubicBezTo>
                    <a:pt x="4687" y="19589"/>
                    <a:pt x="5579" y="19965"/>
                    <a:pt x="6124" y="20234"/>
                  </a:cubicBezTo>
                  <a:cubicBezTo>
                    <a:pt x="6669" y="20502"/>
                    <a:pt x="6867" y="20664"/>
                    <a:pt x="7214" y="20771"/>
                  </a:cubicBezTo>
                  <a:cubicBezTo>
                    <a:pt x="7561" y="20878"/>
                    <a:pt x="8056" y="20932"/>
                    <a:pt x="8675" y="21040"/>
                  </a:cubicBezTo>
                  <a:cubicBezTo>
                    <a:pt x="9295" y="21147"/>
                    <a:pt x="10038" y="21308"/>
                    <a:pt x="10781" y="21416"/>
                  </a:cubicBezTo>
                  <a:cubicBezTo>
                    <a:pt x="11524" y="21523"/>
                    <a:pt x="12267" y="21577"/>
                    <a:pt x="13010" y="21496"/>
                  </a:cubicBezTo>
                  <a:cubicBezTo>
                    <a:pt x="13753" y="21416"/>
                    <a:pt x="14497" y="21201"/>
                    <a:pt x="15314" y="20771"/>
                  </a:cubicBezTo>
                  <a:cubicBezTo>
                    <a:pt x="16131" y="20341"/>
                    <a:pt x="17023" y="19696"/>
                    <a:pt x="17717" y="19078"/>
                  </a:cubicBezTo>
                  <a:cubicBezTo>
                    <a:pt x="18410" y="18461"/>
                    <a:pt x="18906" y="17870"/>
                    <a:pt x="19376" y="17225"/>
                  </a:cubicBezTo>
                  <a:cubicBezTo>
                    <a:pt x="19847" y="16580"/>
                    <a:pt x="20293" y="15881"/>
                    <a:pt x="20640" y="15129"/>
                  </a:cubicBezTo>
                  <a:cubicBezTo>
                    <a:pt x="20987" y="14377"/>
                    <a:pt x="21234" y="13571"/>
                    <a:pt x="21383" y="12738"/>
                  </a:cubicBezTo>
                  <a:cubicBezTo>
                    <a:pt x="21531" y="11905"/>
                    <a:pt x="21581" y="11046"/>
                    <a:pt x="21581" y="10078"/>
                  </a:cubicBezTo>
                  <a:cubicBezTo>
                    <a:pt x="21581" y="9111"/>
                    <a:pt x="21531" y="8037"/>
                    <a:pt x="21408" y="7231"/>
                  </a:cubicBezTo>
                  <a:cubicBezTo>
                    <a:pt x="21284" y="6425"/>
                    <a:pt x="21086" y="5887"/>
                    <a:pt x="20689" y="5377"/>
                  </a:cubicBezTo>
                  <a:cubicBezTo>
                    <a:pt x="20293" y="4867"/>
                    <a:pt x="19698" y="4383"/>
                    <a:pt x="19079" y="3926"/>
                  </a:cubicBezTo>
                  <a:cubicBezTo>
                    <a:pt x="18460" y="3470"/>
                    <a:pt x="17816" y="3040"/>
                    <a:pt x="17395" y="2744"/>
                  </a:cubicBezTo>
                  <a:cubicBezTo>
                    <a:pt x="16974" y="2449"/>
                    <a:pt x="16775" y="2287"/>
                    <a:pt x="16478" y="2046"/>
                  </a:cubicBezTo>
                  <a:cubicBezTo>
                    <a:pt x="16181" y="1804"/>
                    <a:pt x="15785" y="1481"/>
                    <a:pt x="15116" y="1132"/>
                  </a:cubicBezTo>
                  <a:cubicBezTo>
                    <a:pt x="14447" y="783"/>
                    <a:pt x="13506" y="407"/>
                    <a:pt x="12911" y="246"/>
                  </a:cubicBezTo>
                  <a:cubicBezTo>
                    <a:pt x="12317" y="84"/>
                    <a:pt x="12069" y="138"/>
                    <a:pt x="11821" y="192"/>
                  </a:cubicBezTo>
                  <a:close/>
                </a:path>
              </a:pathLst>
            </a:custGeom>
            <a:solidFill>
              <a:srgbClr val="00A1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431" name="Form"/>
            <p:cNvSpPr/>
            <p:nvPr/>
          </p:nvSpPr>
          <p:spPr>
            <a:xfrm>
              <a:off x="2223685" y="4959724"/>
              <a:ext cx="63691" cy="5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78" extrusionOk="0">
                  <a:moveTo>
                    <a:pt x="11169" y="2813"/>
                  </a:moveTo>
                  <a:cubicBezTo>
                    <a:pt x="9508" y="1974"/>
                    <a:pt x="7846" y="1135"/>
                    <a:pt x="6554" y="716"/>
                  </a:cubicBezTo>
                  <a:cubicBezTo>
                    <a:pt x="5261" y="296"/>
                    <a:pt x="4338" y="296"/>
                    <a:pt x="3138" y="1764"/>
                  </a:cubicBezTo>
                  <a:cubicBezTo>
                    <a:pt x="1938" y="3232"/>
                    <a:pt x="461" y="6168"/>
                    <a:pt x="92" y="9104"/>
                  </a:cubicBezTo>
                  <a:cubicBezTo>
                    <a:pt x="-277" y="12040"/>
                    <a:pt x="461" y="14976"/>
                    <a:pt x="2308" y="17283"/>
                  </a:cubicBezTo>
                  <a:cubicBezTo>
                    <a:pt x="4154" y="19590"/>
                    <a:pt x="7108" y="21267"/>
                    <a:pt x="9877" y="21372"/>
                  </a:cubicBezTo>
                  <a:cubicBezTo>
                    <a:pt x="12646" y="21477"/>
                    <a:pt x="15231" y="20009"/>
                    <a:pt x="16985" y="18331"/>
                  </a:cubicBezTo>
                  <a:cubicBezTo>
                    <a:pt x="18738" y="16654"/>
                    <a:pt x="19661" y="14766"/>
                    <a:pt x="20308" y="12774"/>
                  </a:cubicBezTo>
                  <a:cubicBezTo>
                    <a:pt x="20954" y="10782"/>
                    <a:pt x="21323" y="8685"/>
                    <a:pt x="20861" y="6797"/>
                  </a:cubicBezTo>
                  <a:cubicBezTo>
                    <a:pt x="20400" y="4910"/>
                    <a:pt x="19108" y="3232"/>
                    <a:pt x="17169" y="2079"/>
                  </a:cubicBezTo>
                  <a:cubicBezTo>
                    <a:pt x="15231" y="926"/>
                    <a:pt x="12646" y="296"/>
                    <a:pt x="10061" y="87"/>
                  </a:cubicBezTo>
                  <a:cubicBezTo>
                    <a:pt x="7477" y="-123"/>
                    <a:pt x="4892" y="87"/>
                    <a:pt x="2308" y="29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432" name="Form"/>
            <p:cNvSpPr/>
            <p:nvPr/>
          </p:nvSpPr>
          <p:spPr>
            <a:xfrm>
              <a:off x="2290356" y="4982279"/>
              <a:ext cx="39650" cy="6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30" extrusionOk="0">
                  <a:moveTo>
                    <a:pt x="16512" y="0"/>
                  </a:moveTo>
                  <a:cubicBezTo>
                    <a:pt x="16812" y="2723"/>
                    <a:pt x="17112" y="5445"/>
                    <a:pt x="15762" y="7987"/>
                  </a:cubicBezTo>
                  <a:cubicBezTo>
                    <a:pt x="14412" y="10528"/>
                    <a:pt x="11412" y="12887"/>
                    <a:pt x="9312" y="14339"/>
                  </a:cubicBezTo>
                  <a:cubicBezTo>
                    <a:pt x="7212" y="15792"/>
                    <a:pt x="6012" y="16336"/>
                    <a:pt x="4662" y="16790"/>
                  </a:cubicBezTo>
                  <a:cubicBezTo>
                    <a:pt x="3312" y="17244"/>
                    <a:pt x="1812" y="17607"/>
                    <a:pt x="912" y="18242"/>
                  </a:cubicBezTo>
                  <a:cubicBezTo>
                    <a:pt x="12" y="18877"/>
                    <a:pt x="-288" y="19785"/>
                    <a:pt x="312" y="20420"/>
                  </a:cubicBezTo>
                  <a:cubicBezTo>
                    <a:pt x="912" y="21055"/>
                    <a:pt x="2412" y="21418"/>
                    <a:pt x="4812" y="21509"/>
                  </a:cubicBezTo>
                  <a:cubicBezTo>
                    <a:pt x="7212" y="21600"/>
                    <a:pt x="10512" y="21418"/>
                    <a:pt x="13212" y="20511"/>
                  </a:cubicBezTo>
                  <a:cubicBezTo>
                    <a:pt x="15912" y="19603"/>
                    <a:pt x="18012" y="17970"/>
                    <a:pt x="19362" y="15338"/>
                  </a:cubicBezTo>
                  <a:cubicBezTo>
                    <a:pt x="20712" y="12706"/>
                    <a:pt x="21312" y="9076"/>
                    <a:pt x="21312" y="6807"/>
                  </a:cubicBezTo>
                  <a:cubicBezTo>
                    <a:pt x="21312" y="4538"/>
                    <a:pt x="20712" y="3630"/>
                    <a:pt x="20412" y="2723"/>
                  </a:cubicBezTo>
                  <a:cubicBezTo>
                    <a:pt x="20112" y="1815"/>
                    <a:pt x="20112" y="908"/>
                    <a:pt x="19662" y="545"/>
                  </a:cubicBezTo>
                  <a:cubicBezTo>
                    <a:pt x="19212" y="182"/>
                    <a:pt x="18312" y="363"/>
                    <a:pt x="17412" y="54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433" name="Form"/>
            <p:cNvSpPr/>
            <p:nvPr/>
          </p:nvSpPr>
          <p:spPr>
            <a:xfrm>
              <a:off x="2250753" y="4979180"/>
              <a:ext cx="13396" cy="1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9" extrusionOk="0">
                  <a:moveTo>
                    <a:pt x="0" y="10479"/>
                  </a:moveTo>
                  <a:cubicBezTo>
                    <a:pt x="900" y="14079"/>
                    <a:pt x="1800" y="17679"/>
                    <a:pt x="4500" y="19479"/>
                  </a:cubicBezTo>
                  <a:cubicBezTo>
                    <a:pt x="7200" y="21279"/>
                    <a:pt x="11700" y="21279"/>
                    <a:pt x="13950" y="19479"/>
                  </a:cubicBezTo>
                  <a:cubicBezTo>
                    <a:pt x="16200" y="17679"/>
                    <a:pt x="16200" y="14079"/>
                    <a:pt x="13950" y="11559"/>
                  </a:cubicBezTo>
                  <a:cubicBezTo>
                    <a:pt x="11700" y="9039"/>
                    <a:pt x="7200" y="7599"/>
                    <a:pt x="6300" y="5439"/>
                  </a:cubicBezTo>
                  <a:cubicBezTo>
                    <a:pt x="5400" y="3279"/>
                    <a:pt x="8100" y="399"/>
                    <a:pt x="11250" y="39"/>
                  </a:cubicBezTo>
                  <a:cubicBezTo>
                    <a:pt x="14400" y="-321"/>
                    <a:pt x="18000" y="1839"/>
                    <a:pt x="19800" y="5439"/>
                  </a:cubicBezTo>
                  <a:cubicBezTo>
                    <a:pt x="21600" y="9039"/>
                    <a:pt x="21600" y="14079"/>
                    <a:pt x="21600" y="1911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434" name="Form"/>
            <p:cNvSpPr/>
            <p:nvPr/>
          </p:nvSpPr>
          <p:spPr>
            <a:xfrm>
              <a:off x="2245980" y="4985628"/>
              <a:ext cx="21518" cy="12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0806" extrusionOk="0">
                  <a:moveTo>
                    <a:pt x="4738" y="0"/>
                  </a:moveTo>
                  <a:cubicBezTo>
                    <a:pt x="2522" y="2817"/>
                    <a:pt x="307" y="5635"/>
                    <a:pt x="30" y="9391"/>
                  </a:cubicBezTo>
                  <a:cubicBezTo>
                    <a:pt x="-247" y="13148"/>
                    <a:pt x="1415" y="17843"/>
                    <a:pt x="5291" y="19722"/>
                  </a:cubicBezTo>
                  <a:cubicBezTo>
                    <a:pt x="9168" y="21600"/>
                    <a:pt x="15261" y="20661"/>
                    <a:pt x="21353" y="1972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360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pic>
          <p:nvPicPr>
            <p:cNvPr id="435" name="Linie" descr="Lini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926627" y="4845944"/>
              <a:ext cx="683414" cy="135645"/>
            </a:xfrm>
            <a:prstGeom prst="rect">
              <a:avLst/>
            </a:prstGeom>
            <a:effectLst/>
          </p:spPr>
        </p:pic>
        <p:pic>
          <p:nvPicPr>
            <p:cNvPr id="436" name="Linie" descr="Lini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926630" y="4944464"/>
              <a:ext cx="678385" cy="154014"/>
            </a:xfrm>
            <a:prstGeom prst="rect">
              <a:avLst/>
            </a:prstGeom>
            <a:effectLst/>
          </p:spPr>
        </p:pic>
        <p:pic>
          <p:nvPicPr>
            <p:cNvPr id="437" name="Linie" descr="Lini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941697" y="4895910"/>
              <a:ext cx="32101" cy="72284"/>
            </a:xfrm>
            <a:prstGeom prst="rect">
              <a:avLst/>
            </a:prstGeom>
            <a:effectLst/>
          </p:spPr>
        </p:pic>
        <p:pic>
          <p:nvPicPr>
            <p:cNvPr id="438" name="Linie" descr="Lini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973509" y="4890886"/>
              <a:ext cx="37124" cy="63913"/>
            </a:xfrm>
            <a:prstGeom prst="rect">
              <a:avLst/>
            </a:prstGeom>
            <a:effectLst/>
          </p:spPr>
        </p:pic>
        <p:pic>
          <p:nvPicPr>
            <p:cNvPr id="439" name="Linie" descr="Lini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998623" y="4877489"/>
              <a:ext cx="42151" cy="63917"/>
            </a:xfrm>
            <a:prstGeom prst="rect">
              <a:avLst/>
            </a:prstGeom>
            <a:effectLst/>
          </p:spPr>
        </p:pic>
        <p:pic>
          <p:nvPicPr>
            <p:cNvPr id="440" name="Linie" descr="Lini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032111" y="4864096"/>
              <a:ext cx="42147" cy="52193"/>
            </a:xfrm>
            <a:prstGeom prst="rect">
              <a:avLst/>
            </a:prstGeom>
            <a:effectLst/>
          </p:spPr>
        </p:pic>
        <p:pic>
          <p:nvPicPr>
            <p:cNvPr id="441" name="Linie" descr="Lini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062248" y="4844005"/>
              <a:ext cx="50518" cy="62239"/>
            </a:xfrm>
            <a:prstGeom prst="rect">
              <a:avLst/>
            </a:prstGeom>
            <a:effectLst/>
          </p:spPr>
        </p:pic>
        <p:pic>
          <p:nvPicPr>
            <p:cNvPr id="442" name="Linie" descr="Lini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107453" y="4833959"/>
              <a:ext cx="38800" cy="52194"/>
            </a:xfrm>
            <a:prstGeom prst="rect">
              <a:avLst/>
            </a:prstGeom>
            <a:effectLst/>
          </p:spPr>
        </p:pic>
        <p:pic>
          <p:nvPicPr>
            <p:cNvPr id="443" name="Linie" descr="Lini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144291" y="4825588"/>
              <a:ext cx="47168" cy="53865"/>
            </a:xfrm>
            <a:prstGeom prst="rect">
              <a:avLst/>
            </a:prstGeom>
            <a:effectLst/>
          </p:spPr>
        </p:pic>
        <p:pic>
          <p:nvPicPr>
            <p:cNvPr id="444" name="Linie" descr="Lini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182801" y="4815542"/>
              <a:ext cx="57213" cy="55539"/>
            </a:xfrm>
            <a:prstGeom prst="rect">
              <a:avLst/>
            </a:prstGeom>
            <a:effectLst/>
          </p:spPr>
        </p:pic>
        <p:pic>
          <p:nvPicPr>
            <p:cNvPr id="445" name="Linie" descr="Lini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236376" y="4823911"/>
              <a:ext cx="63916" cy="45498"/>
            </a:xfrm>
            <a:prstGeom prst="rect">
              <a:avLst/>
            </a:prstGeom>
            <a:effectLst/>
          </p:spPr>
        </p:pic>
        <p:pic>
          <p:nvPicPr>
            <p:cNvPr id="446" name="Linie" descr="Lini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288283" y="4825585"/>
              <a:ext cx="62239" cy="50519"/>
            </a:xfrm>
            <a:prstGeom prst="rect">
              <a:avLst/>
            </a:prstGeom>
            <a:effectLst/>
          </p:spPr>
        </p:pic>
        <p:pic>
          <p:nvPicPr>
            <p:cNvPr id="447" name="Linie" descr="Lini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343534" y="4838981"/>
              <a:ext cx="57216" cy="45496"/>
            </a:xfrm>
            <a:prstGeom prst="rect">
              <a:avLst/>
            </a:prstGeom>
            <a:effectLst/>
          </p:spPr>
        </p:pic>
        <p:pic>
          <p:nvPicPr>
            <p:cNvPr id="448" name="Linie" descr="Lini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378694" y="4857398"/>
              <a:ext cx="58892" cy="43823"/>
            </a:xfrm>
            <a:prstGeom prst="rect">
              <a:avLst/>
            </a:prstGeom>
            <a:effectLst/>
          </p:spPr>
        </p:pic>
        <p:pic>
          <p:nvPicPr>
            <p:cNvPr id="449" name="Linie" descr="Lini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423900" y="4869118"/>
              <a:ext cx="58893" cy="42149"/>
            </a:xfrm>
            <a:prstGeom prst="rect">
              <a:avLst/>
            </a:prstGeom>
            <a:effectLst/>
          </p:spPr>
        </p:pic>
        <p:pic>
          <p:nvPicPr>
            <p:cNvPr id="450" name="Linie" descr="Lini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464083" y="4884186"/>
              <a:ext cx="62242" cy="40476"/>
            </a:xfrm>
            <a:prstGeom prst="rect">
              <a:avLst/>
            </a:prstGeom>
            <a:effectLst/>
          </p:spPr>
        </p:pic>
        <p:pic>
          <p:nvPicPr>
            <p:cNvPr id="451" name="Linie" descr="Lini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507617" y="4899255"/>
              <a:ext cx="55543" cy="43823"/>
            </a:xfrm>
            <a:prstGeom prst="rect">
              <a:avLst/>
            </a:prstGeom>
            <a:effectLst/>
          </p:spPr>
        </p:pic>
        <p:pic>
          <p:nvPicPr>
            <p:cNvPr id="452" name="Linie" descr="Lini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544450" y="4910975"/>
              <a:ext cx="65591" cy="42151"/>
            </a:xfrm>
            <a:prstGeom prst="rect">
              <a:avLst/>
            </a:prstGeom>
            <a:effectLst/>
          </p:spPr>
        </p:pic>
        <p:pic>
          <p:nvPicPr>
            <p:cNvPr id="453" name="Linie" descr="Lini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958441" y="4976276"/>
              <a:ext cx="40473" cy="47169"/>
            </a:xfrm>
            <a:prstGeom prst="rect">
              <a:avLst/>
            </a:prstGeom>
            <a:effectLst/>
          </p:spPr>
        </p:pic>
        <p:pic>
          <p:nvPicPr>
            <p:cNvPr id="454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989275" y="499302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55" name="Linie" descr="Lini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027087" y="5011435"/>
              <a:ext cx="38800" cy="48846"/>
            </a:xfrm>
            <a:prstGeom prst="rect">
              <a:avLst/>
            </a:prstGeom>
            <a:effectLst/>
          </p:spPr>
        </p:pic>
        <p:pic>
          <p:nvPicPr>
            <p:cNvPr id="456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054573" y="502985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57" name="Linie" descr="Lini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095734" y="5041573"/>
              <a:ext cx="38800" cy="60566"/>
            </a:xfrm>
            <a:prstGeom prst="rect">
              <a:avLst/>
            </a:prstGeom>
            <a:effectLst/>
          </p:spPr>
        </p:pic>
        <p:pic>
          <p:nvPicPr>
            <p:cNvPr id="458" name="Linie" descr="Lini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144289" y="5065013"/>
              <a:ext cx="32104" cy="53870"/>
            </a:xfrm>
            <a:prstGeom prst="rect">
              <a:avLst/>
            </a:prstGeom>
            <a:effectLst/>
          </p:spPr>
        </p:pic>
        <p:pic>
          <p:nvPicPr>
            <p:cNvPr id="459" name="Linie" descr="Lini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199543" y="5075060"/>
              <a:ext cx="28752" cy="55541"/>
            </a:xfrm>
            <a:prstGeom prst="rect">
              <a:avLst/>
            </a:prstGeom>
            <a:effectLst/>
          </p:spPr>
        </p:pic>
        <p:pic>
          <p:nvPicPr>
            <p:cNvPr id="460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232051" y="508510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61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283954" y="5081759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62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339207" y="506166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63" name="Linie" descr="Linie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388742" y="5044924"/>
              <a:ext cx="45493" cy="43818"/>
            </a:xfrm>
            <a:prstGeom prst="rect">
              <a:avLst/>
            </a:prstGeom>
            <a:effectLst/>
          </p:spPr>
        </p:pic>
        <p:pic>
          <p:nvPicPr>
            <p:cNvPr id="464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422923" y="502315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65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458083" y="5003066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66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498267" y="497627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467" name="Linie" descr="Lini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536776" y="4964557"/>
              <a:ext cx="50801" cy="25401"/>
            </a:xfrm>
            <a:prstGeom prst="rect">
              <a:avLst/>
            </a:prstGeom>
            <a:effectLst/>
          </p:spPr>
        </p:pic>
      </p:grpSp>
      <p:sp>
        <p:nvSpPr>
          <p:cNvPr id="469" name="Foliennummernplatzhalter 3">
            <a:extLst>
              <a:ext uri="{FF2B5EF4-FFF2-40B4-BE49-F238E27FC236}">
                <a16:creationId xmlns:a16="http://schemas.microsoft.com/office/drawing/2014/main" xmlns="" id="{25341B3F-A452-7145-A086-93A6487CB483}"/>
              </a:ext>
            </a:extLst>
          </p:cNvPr>
          <p:cNvSpPr txBox="1">
            <a:spLocks/>
          </p:cNvSpPr>
          <p:nvPr/>
        </p:nvSpPr>
        <p:spPr>
          <a:xfrm>
            <a:off x="8001000" y="5922839"/>
            <a:ext cx="990600" cy="228600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8" charset="-128"/>
                <a:cs typeface="+mn-cs"/>
              </a:defRPr>
            </a:lvl9pPr>
          </a:lstStyle>
          <a:p>
            <a:pPr algn="r"/>
            <a:fld id="{FD3BF64A-7F73-4396-A96F-FC7FC671CA86}" type="slidenum">
              <a:rPr lang="de-CH" sz="1000">
                <a:latin typeface="Helvetica Neue Light" panose="02000403000000020004" pitchFamily="2" charset="0"/>
                <a:ea typeface="Helvetica Neue Light" panose="02000403000000020004" pitchFamily="2" charset="0"/>
              </a:rPr>
              <a:pPr algn="r"/>
              <a:t>8</a:t>
            </a:fld>
            <a:endParaRPr lang="de-CH" sz="10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68" name="Projektplanung"/>
          <p:cNvSpPr txBox="1"/>
          <p:nvPr/>
        </p:nvSpPr>
        <p:spPr>
          <a:xfrm>
            <a:off x="2777548" y="2977207"/>
            <a:ext cx="126893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Umsetzungs</a:t>
            </a:r>
            <a:r>
              <a:rPr b="1" dirty="0" err="1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pla</a:t>
            </a:r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70" name="Forschung / Abklärung"/>
          <p:cNvSpPr txBox="1"/>
          <p:nvPr/>
        </p:nvSpPr>
        <p:spPr>
          <a:xfrm>
            <a:off x="2699792" y="2651718"/>
            <a:ext cx="85696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rPr lang="de-DE" b="1" dirty="0" smtClean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Installation</a:t>
            </a:r>
            <a:endParaRPr b="1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dvAuto="0"/>
      <p:bldP spid="112" grpId="0" animBg="1" advAuto="0"/>
      <p:bldP spid="188" grpId="0" animBg="1" advAuto="0"/>
      <p:bldP spid="271" grpId="0" animBg="1" advAuto="0"/>
      <p:bldP spid="343" grpId="0" animBg="1" advAuto="0"/>
      <p:bldP spid="385" grpId="0" animBg="1" advAuto="0"/>
      <p:bldP spid="42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3" y="766445"/>
            <a:ext cx="8229601" cy="646331"/>
          </a:xfrm>
        </p:spPr>
        <p:txBody>
          <a:bodyPr/>
          <a:lstStyle/>
          <a:p>
            <a:pPr algn="ctr"/>
            <a:r>
              <a:rPr lang="de-DE" dirty="0" smtClean="0"/>
              <a:t>Denken in Teilprodukten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4419" y="1584617"/>
            <a:ext cx="8229601" cy="4124206"/>
          </a:xfrm>
        </p:spPr>
        <p:txBody>
          <a:bodyPr>
            <a:spAutoFit/>
          </a:bodyPr>
          <a:lstStyle/>
          <a:p>
            <a:r>
              <a:rPr lang="de-DE" dirty="0" smtClean="0"/>
              <a:t>Das Denken in Teilprodukten ist einer der wesentlichsten Bausteine agiler Herangehens-weisen.</a:t>
            </a:r>
          </a:p>
          <a:p>
            <a:r>
              <a:rPr lang="de-DE" dirty="0" smtClean="0"/>
              <a:t>Es widerspricht aber unserer tief verwurzelten Neigung zum „vollständigen Plan“. Es scheint unser Bedürfnis nach Sicherheit zu vernachlässigen.</a:t>
            </a:r>
          </a:p>
          <a:p>
            <a:r>
              <a:rPr lang="de-DE" dirty="0" smtClean="0"/>
              <a:t>Aber nur durch Herstellung von Teilprodukten können wir uns regelmäßig Feedback verschaffen. Und darin liegt die eigentliche Sicherheit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8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Bildschirmpräsentation (4:3)</PresentationFormat>
  <Paragraphs>122</Paragraphs>
  <Slides>16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Calibri</vt:lpstr>
      <vt:lpstr>Helvetica</vt:lpstr>
      <vt:lpstr>Helvetica Light</vt:lpstr>
      <vt:lpstr>Helvetica Neue Light</vt:lpstr>
      <vt:lpstr>Segoe UI Light</vt:lpstr>
      <vt:lpstr>Larissa</vt:lpstr>
      <vt:lpstr>Schrittweises Vorgehen bei einer DMS-Einführung und speziell der Detail-Erarbeitung des Aktenplans</vt:lpstr>
      <vt:lpstr>DMS-Einführungsprojekte traditionell</vt:lpstr>
      <vt:lpstr>DMS-Einführungsprojekte traditionell</vt:lpstr>
      <vt:lpstr>DMS-Einführungsprojekte traditionell</vt:lpstr>
      <vt:lpstr>DMS-Einführungsprojekte traditionell</vt:lpstr>
      <vt:lpstr>DMS-Einführungsprojekte agil</vt:lpstr>
      <vt:lpstr>DMS-Einführungsprojekte agil</vt:lpstr>
      <vt:lpstr>DMS-Einführungsprojekte agil</vt:lpstr>
      <vt:lpstr>Denken in Teilprodukten</vt:lpstr>
      <vt:lpstr>Die drei Phasen des DMS-Projekts</vt:lpstr>
      <vt:lpstr>Selbstbewertungsbögen für einen Bereich</vt:lpstr>
      <vt:lpstr>Überblick über die Ergebnisse</vt:lpstr>
      <vt:lpstr>Verbesserungsprofil</vt:lpstr>
      <vt:lpstr>Phase B: Initialisierung des Teilprojekts einer Abteilung</vt:lpstr>
      <vt:lpstr>Checkliste:  Einen Prozess in DMS/EIM bringen</vt:lpstr>
      <vt:lpstr>Wie komme ich zu einem MVP?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VERWALTUNG    oder    AGILITÄT IN DER VERWALTUNG</dc:title>
  <dc:creator>Levesque, Veronika BKSD</dc:creator>
  <cp:lastModifiedBy>Wolf Steinbrecher</cp:lastModifiedBy>
  <cp:revision>174</cp:revision>
  <dcterms:modified xsi:type="dcterms:W3CDTF">2021-02-15T14:44:49Z</dcterms:modified>
</cp:coreProperties>
</file>